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E3631-A9E6-46B9-9682-83D94AD6361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613EF-DBE9-400D-9E6B-8522837FA4E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128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7"/>
            <a:ext cx="9144000" cy="684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42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71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70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502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446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47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67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725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294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23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79092-0F99-415D-AEFB-61A130D14DF4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535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33"/>
            <a:ext cx="9144000" cy="684478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627784" y="3792940"/>
            <a:ext cx="6516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Curso: Procesos y procedimientos administrativos</a:t>
            </a:r>
          </a:p>
          <a:p>
            <a:r>
              <a:rPr lang="es-ES" sz="2400" b="1" dirty="0" smtClean="0"/>
              <a:t>Docente: Juan David Ocampo Vásquez</a:t>
            </a:r>
          </a:p>
        </p:txBody>
      </p:sp>
    </p:spTree>
    <p:extLst>
      <p:ext uri="{BB962C8B-B14F-4D97-AF65-F5344CB8AC3E}">
        <p14:creationId xmlns:p14="http://schemas.microsoft.com/office/powerpoint/2010/main" val="203410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07504" y="260648"/>
            <a:ext cx="7241619" cy="932626"/>
          </a:xfrm>
        </p:spPr>
        <p:txBody>
          <a:bodyPr>
            <a:normAutofit/>
          </a:bodyPr>
          <a:lstStyle/>
          <a:p>
            <a:pPr algn="l"/>
            <a:r>
              <a:rPr lang="es-CO" sz="4000" dirty="0" smtClean="0"/>
              <a:t>Cuestionario: SIMEG.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412776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miden los índices?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</a:t>
            </a:r>
            <a:r>
              <a:rPr lang="es-CO" dirty="0" err="1" smtClean="0"/>
              <a:t>simeg</a:t>
            </a:r>
            <a:r>
              <a:rPr lang="es-CO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un índice?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 es la esencia del proceso de implementación estratégica de una empresa?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la estructuración de un sistema en cascada</a:t>
            </a:r>
            <a:r>
              <a:rPr lang="es-CO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medir?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los atributos de una medición eficiente? ¿Cuáles son las características de cada una?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las componentes del </a:t>
            </a:r>
            <a:r>
              <a:rPr lang="es-CO" dirty="0" err="1" smtClean="0"/>
              <a:t>Simeg</a:t>
            </a:r>
            <a:r>
              <a:rPr lang="es-CO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y en que consisten las premisas para la definición de índices de gestión?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y como se explican los elementos determinantes que configuran un indicador de gestión?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un indicador?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un indicador </a:t>
            </a:r>
            <a:r>
              <a:rPr lang="es-CO" dirty="0" err="1" smtClean="0"/>
              <a:t>laggind</a:t>
            </a:r>
            <a:r>
              <a:rPr lang="es-CO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un indicador </a:t>
            </a:r>
            <a:r>
              <a:rPr lang="es-CO" dirty="0" err="1" smtClean="0"/>
              <a:t>leading</a:t>
            </a:r>
            <a:r>
              <a:rPr lang="es-CO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/>
              <a:t>¿Cuáles son y en que consisten </a:t>
            </a:r>
            <a:r>
              <a:rPr lang="es-CO" dirty="0" smtClean="0"/>
              <a:t>los principios básicos de un sistema de medición?</a:t>
            </a:r>
            <a:endParaRPr lang="es-CO" dirty="0"/>
          </a:p>
          <a:p>
            <a:pPr marL="342900" indent="-342900">
              <a:buFont typeface="+mj-lt"/>
              <a:buAutoNum type="arabicPeriod"/>
            </a:pPr>
            <a:endParaRPr lang="es-CO" dirty="0" smtClean="0"/>
          </a:p>
          <a:p>
            <a:pPr marL="342900" indent="-342900">
              <a:buFont typeface="+mj-lt"/>
              <a:buAutoNum type="arabicPeriod"/>
            </a:pPr>
            <a:endParaRPr lang="es-CO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-5323" y="6300609"/>
            <a:ext cx="914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Fuente: Serna G, Humberto (2001). </a:t>
            </a:r>
            <a:r>
              <a:rPr lang="es-CO" sz="1600" dirty="0"/>
              <a:t>Í</a:t>
            </a:r>
            <a:r>
              <a:rPr lang="es-CO" sz="1600" dirty="0" smtClean="0"/>
              <a:t>ndices de gestión. Editorial 312 editores. Bogotá. Páginas 1 a 19 y 39 a 60. 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336523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23528" y="1700808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5"/>
            </a:pPr>
            <a:r>
              <a:rPr lang="es-CO" dirty="0" smtClean="0"/>
              <a:t>¿Quién es responsable de la medición?</a:t>
            </a:r>
          </a:p>
          <a:p>
            <a:pPr marL="342900" indent="-342900">
              <a:buFont typeface="+mj-lt"/>
              <a:buAutoNum type="arabicPeriod" startAt="15"/>
            </a:pPr>
            <a:r>
              <a:rPr lang="es-CO" dirty="0" smtClean="0"/>
              <a:t>¿Por qué medir?</a:t>
            </a:r>
          </a:p>
          <a:p>
            <a:pPr marL="342900" indent="-342900">
              <a:buFont typeface="+mj-lt"/>
              <a:buAutoNum type="arabicPeriod" startAt="15"/>
            </a:pPr>
            <a:r>
              <a:rPr lang="es-CO" dirty="0" smtClean="0"/>
              <a:t>¿Cuáles son beneficios de la medición?</a:t>
            </a:r>
          </a:p>
          <a:p>
            <a:pPr marL="342900" indent="-342900">
              <a:buFont typeface="+mj-lt"/>
              <a:buAutoNum type="arabicPeriod" startAt="15"/>
            </a:pPr>
            <a:r>
              <a:rPr lang="es-CO" dirty="0" smtClean="0"/>
              <a:t>¿Cuáles son y en que consisten los pasos para el modelo de medición de gestión?</a:t>
            </a:r>
          </a:p>
          <a:p>
            <a:pPr marL="342900" indent="-342900">
              <a:buFont typeface="+mj-lt"/>
              <a:buAutoNum type="arabicPeriod" startAt="15"/>
            </a:pPr>
            <a:r>
              <a:rPr lang="es-CO" dirty="0" smtClean="0"/>
              <a:t>¿En que consiste la propuesta de indicadores?</a:t>
            </a:r>
          </a:p>
          <a:p>
            <a:pPr marL="342900" indent="-342900">
              <a:buFont typeface="+mj-lt"/>
              <a:buAutoNum type="arabicPeriod" startAt="15"/>
            </a:pPr>
            <a:r>
              <a:rPr lang="es-CO" dirty="0" smtClean="0"/>
              <a:t>Formula una tabla de indicadores por perspectiva y explica cada uno de ellos, de acuerdo al documento de apoyo.</a:t>
            </a:r>
            <a:endParaRPr lang="es-CO" dirty="0" smtClean="0"/>
          </a:p>
        </p:txBody>
      </p:sp>
      <p:sp>
        <p:nvSpPr>
          <p:cNvPr id="5" name="CuadroTexto 4"/>
          <p:cNvSpPr txBox="1"/>
          <p:nvPr/>
        </p:nvSpPr>
        <p:spPr>
          <a:xfrm>
            <a:off x="-5323" y="6300609"/>
            <a:ext cx="914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Fuente: Serna G, Humberto (2001). </a:t>
            </a:r>
            <a:r>
              <a:rPr lang="es-CO" sz="1600" dirty="0"/>
              <a:t>Í</a:t>
            </a:r>
            <a:r>
              <a:rPr lang="es-CO" sz="1600" dirty="0" smtClean="0"/>
              <a:t>ndices de gestión. Editorial 312 editores. Bogotá. Páginas 1 a 19 y 39 a 60. </a:t>
            </a:r>
            <a:endParaRPr lang="es-CO" sz="16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07504" y="260648"/>
            <a:ext cx="7241619" cy="932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O" sz="4000" smtClean="0"/>
              <a:t>Cuestionario: SIMEG.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13465611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288</Words>
  <Application>Microsoft Office PowerPoint</Application>
  <PresentationFormat>Presentación en pantalla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Cuestionario: SIMEG.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Ocampo (Diseñador Comunicaciones)</dc:creator>
  <cp:lastModifiedBy>JUAN OCAMPO</cp:lastModifiedBy>
  <cp:revision>67</cp:revision>
  <dcterms:created xsi:type="dcterms:W3CDTF">2014-04-24T18:38:30Z</dcterms:created>
  <dcterms:modified xsi:type="dcterms:W3CDTF">2015-11-19T15:08:27Z</dcterms:modified>
</cp:coreProperties>
</file>