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42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27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70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02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46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4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25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29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23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9092-0F99-415D-AEFB-61A130D14DF4}" type="datetimeFigureOut">
              <a:rPr lang="es-CO" smtClean="0"/>
              <a:t>16/11/2015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3019-D939-4CAC-A08C-3C0267CA18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3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ic.la/documentos/ENFOQUE%20PROCESOS%20ICONTEC.pp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9504" y="60009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Curso: </a:t>
            </a:r>
            <a:r>
              <a:rPr lang="es-ES" sz="2400" b="1" dirty="0" smtClean="0"/>
              <a:t>Gestión de la calidad</a:t>
            </a:r>
            <a:endParaRPr lang="es-ES" sz="2400" b="1" dirty="0" smtClean="0"/>
          </a:p>
          <a:p>
            <a:r>
              <a:rPr lang="es-ES" sz="2400" b="1" dirty="0" smtClean="0"/>
              <a:t>Docente: David Ocampo Vásquez</a:t>
            </a:r>
          </a:p>
        </p:txBody>
      </p:sp>
    </p:spTree>
    <p:extLst>
      <p:ext uri="{BB962C8B-B14F-4D97-AF65-F5344CB8AC3E}">
        <p14:creationId xmlns:p14="http://schemas.microsoft.com/office/powerpoint/2010/main" val="177268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35080" cy="652934"/>
          </a:xfrm>
        </p:spPr>
        <p:txBody>
          <a:bodyPr>
            <a:noAutofit/>
          </a:bodyPr>
          <a:lstStyle/>
          <a:p>
            <a:r>
              <a:rPr lang="es-ES" sz="3200" dirty="0" smtClean="0"/>
              <a:t>MAPA DE PROCESO</a:t>
            </a:r>
            <a:endParaRPr lang="es-CO" sz="3200" dirty="0"/>
          </a:p>
        </p:txBody>
      </p:sp>
      <p:grpSp>
        <p:nvGrpSpPr>
          <p:cNvPr id="256" name="Group 4"/>
          <p:cNvGrpSpPr>
            <a:grpSpLocks/>
          </p:cNvGrpSpPr>
          <p:nvPr/>
        </p:nvGrpSpPr>
        <p:grpSpPr bwMode="auto">
          <a:xfrm>
            <a:off x="2214972" y="3190047"/>
            <a:ext cx="4343400" cy="1424354"/>
            <a:chOff x="1488" y="1584"/>
            <a:chExt cx="2112" cy="864"/>
          </a:xfrm>
          <a:solidFill>
            <a:schemeClr val="accent5"/>
          </a:solidFill>
        </p:grpSpPr>
        <p:sp>
          <p:nvSpPr>
            <p:cNvPr id="273" name="AutoShape 5"/>
            <p:cNvSpPr>
              <a:spLocks noChangeArrowheads="1"/>
            </p:cNvSpPr>
            <p:nvPr/>
          </p:nvSpPr>
          <p:spPr bwMode="auto">
            <a:xfrm>
              <a:off x="1488" y="1584"/>
              <a:ext cx="864" cy="864"/>
            </a:xfrm>
            <a:prstGeom prst="chevron">
              <a:avLst>
                <a:gd name="adj" fmla="val 2500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74" name="AutoShape 6"/>
            <p:cNvSpPr>
              <a:spLocks noChangeArrowheads="1"/>
            </p:cNvSpPr>
            <p:nvPr/>
          </p:nvSpPr>
          <p:spPr bwMode="auto">
            <a:xfrm>
              <a:off x="2112" y="1584"/>
              <a:ext cx="864" cy="864"/>
            </a:xfrm>
            <a:prstGeom prst="chevron">
              <a:avLst>
                <a:gd name="adj" fmla="val 2500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275" name="AutoShape 7"/>
            <p:cNvSpPr>
              <a:spLocks noChangeArrowheads="1"/>
            </p:cNvSpPr>
            <p:nvPr/>
          </p:nvSpPr>
          <p:spPr bwMode="auto">
            <a:xfrm>
              <a:off x="2736" y="1584"/>
              <a:ext cx="864" cy="864"/>
            </a:xfrm>
            <a:prstGeom prst="chevron">
              <a:avLst>
                <a:gd name="adj" fmla="val 25000"/>
              </a:avLst>
            </a:prstGeom>
            <a:grp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</p:grpSp>
      <p:sp>
        <p:nvSpPr>
          <p:cNvPr id="257" name="Rectangle 8"/>
          <p:cNvSpPr>
            <a:spLocks noChangeArrowheads="1"/>
          </p:cNvSpPr>
          <p:nvPr/>
        </p:nvSpPr>
        <p:spPr bwMode="auto">
          <a:xfrm>
            <a:off x="386172" y="3269178"/>
            <a:ext cx="1219200" cy="11869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Clientes/</a:t>
            </a:r>
          </a:p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Partes </a:t>
            </a:r>
          </a:p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Interesadas</a:t>
            </a:r>
            <a:endParaRPr lang="es-ES" altLang="es-ES" sz="1800" b="1">
              <a:solidFill>
                <a:srgbClr val="000066"/>
              </a:solidFill>
            </a:endParaRPr>
          </a:p>
        </p:txBody>
      </p:sp>
      <p:sp>
        <p:nvSpPr>
          <p:cNvPr id="258" name="Text Box 9"/>
          <p:cNvSpPr txBox="1">
            <a:spLocks noChangeArrowheads="1"/>
          </p:cNvSpPr>
          <p:nvPr/>
        </p:nvSpPr>
        <p:spPr bwMode="auto">
          <a:xfrm>
            <a:off x="2752460" y="3732947"/>
            <a:ext cx="3276600" cy="338554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s-ES_tradnl" sz="1600" b="1" dirty="0" smtClean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PROCESOS DE REALIZACIÓN</a:t>
            </a:r>
            <a:endParaRPr lang="es-ES_tradnl" sz="1600" b="1" dirty="0">
              <a:ln w="0">
                <a:noFill/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9" name="AutoShape 10"/>
          <p:cNvSpPr>
            <a:spLocks noChangeArrowheads="1"/>
          </p:cNvSpPr>
          <p:nvPr/>
        </p:nvSpPr>
        <p:spPr bwMode="auto">
          <a:xfrm>
            <a:off x="1681572" y="3743962"/>
            <a:ext cx="838200" cy="237392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0" name="Text Box 11"/>
          <p:cNvSpPr txBox="1">
            <a:spLocks noChangeArrowheads="1"/>
          </p:cNvSpPr>
          <p:nvPr/>
        </p:nvSpPr>
        <p:spPr bwMode="auto">
          <a:xfrm>
            <a:off x="1833972" y="3508219"/>
            <a:ext cx="762000" cy="46654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ES_tradnl" altLang="es-ES" sz="1200" b="1">
                <a:solidFill>
                  <a:schemeClr val="hlink"/>
                </a:solidFill>
                <a:latin typeface="Arial" panose="020B0604020202020204" pitchFamily="34" charset="0"/>
              </a:rPr>
              <a:t>Entradas</a:t>
            </a:r>
          </a:p>
        </p:txBody>
      </p:sp>
      <p:sp>
        <p:nvSpPr>
          <p:cNvPr id="261" name="Text Box 12"/>
          <p:cNvSpPr txBox="1">
            <a:spLocks noChangeArrowheads="1"/>
          </p:cNvSpPr>
          <p:nvPr/>
        </p:nvSpPr>
        <p:spPr bwMode="auto">
          <a:xfrm>
            <a:off x="6482172" y="3429088"/>
            <a:ext cx="838200" cy="28355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s-ES_tradnl" altLang="es-ES" sz="1200" b="1">
                <a:solidFill>
                  <a:schemeClr val="hlink"/>
                </a:solidFill>
                <a:latin typeface="Arial" panose="020B0604020202020204" pitchFamily="34" charset="0"/>
              </a:rPr>
              <a:t>Salidas</a:t>
            </a:r>
          </a:p>
        </p:txBody>
      </p:sp>
      <p:sp>
        <p:nvSpPr>
          <p:cNvPr id="262" name="AutoShape 13"/>
          <p:cNvSpPr>
            <a:spLocks noChangeArrowheads="1"/>
          </p:cNvSpPr>
          <p:nvPr/>
        </p:nvSpPr>
        <p:spPr bwMode="auto">
          <a:xfrm>
            <a:off x="2824572" y="2794393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3" name="AutoShape 14"/>
          <p:cNvSpPr>
            <a:spLocks noChangeArrowheads="1"/>
          </p:cNvSpPr>
          <p:nvPr/>
        </p:nvSpPr>
        <p:spPr bwMode="auto">
          <a:xfrm>
            <a:off x="4196172" y="2794393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4" name="AutoShape 15"/>
          <p:cNvSpPr>
            <a:spLocks noChangeArrowheads="1"/>
          </p:cNvSpPr>
          <p:nvPr/>
        </p:nvSpPr>
        <p:spPr bwMode="auto">
          <a:xfrm>
            <a:off x="5491572" y="2794393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5" name="Rectangle 16"/>
          <p:cNvSpPr>
            <a:spLocks noChangeArrowheads="1"/>
          </p:cNvSpPr>
          <p:nvPr/>
        </p:nvSpPr>
        <p:spPr bwMode="auto">
          <a:xfrm>
            <a:off x="1833972" y="2952655"/>
            <a:ext cx="5410200" cy="1978269"/>
          </a:xfrm>
          <a:prstGeom prst="rect">
            <a:avLst/>
          </a:prstGeom>
          <a:noFill/>
          <a:ln w="9525" cap="rnd">
            <a:solidFill>
              <a:srgbClr val="00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6" name="Rectangle 17"/>
          <p:cNvSpPr>
            <a:spLocks noChangeArrowheads="1"/>
          </p:cNvSpPr>
          <p:nvPr/>
        </p:nvSpPr>
        <p:spPr bwMode="auto">
          <a:xfrm>
            <a:off x="2519772" y="1844824"/>
            <a:ext cx="3810000" cy="79130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2400" b="1">
                <a:solidFill>
                  <a:srgbClr val="000066"/>
                </a:solidFill>
              </a:rPr>
              <a:t>Procesos de Dirección</a:t>
            </a:r>
            <a:endParaRPr lang="es-ES" altLang="es-ES" sz="2400" b="1">
              <a:solidFill>
                <a:srgbClr val="000066"/>
              </a:solidFill>
            </a:endParaRPr>
          </a:p>
        </p:txBody>
      </p:sp>
      <p:sp>
        <p:nvSpPr>
          <p:cNvPr id="267" name="Rectangle 18"/>
          <p:cNvSpPr>
            <a:spLocks noChangeArrowheads="1"/>
          </p:cNvSpPr>
          <p:nvPr/>
        </p:nvSpPr>
        <p:spPr bwMode="auto">
          <a:xfrm>
            <a:off x="2519772" y="5168316"/>
            <a:ext cx="3810000" cy="79130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2400" b="1">
                <a:solidFill>
                  <a:srgbClr val="000066"/>
                </a:solidFill>
              </a:rPr>
              <a:t>Procesos de Soporte</a:t>
            </a:r>
            <a:endParaRPr lang="es-ES" altLang="es-ES" sz="2400" b="1">
              <a:solidFill>
                <a:srgbClr val="000066"/>
              </a:solidFill>
            </a:endParaRPr>
          </a:p>
        </p:txBody>
      </p:sp>
      <p:sp>
        <p:nvSpPr>
          <p:cNvPr id="268" name="AutoShape 19"/>
          <p:cNvSpPr>
            <a:spLocks noChangeArrowheads="1"/>
          </p:cNvSpPr>
          <p:nvPr/>
        </p:nvSpPr>
        <p:spPr bwMode="auto">
          <a:xfrm rot="10800000">
            <a:off x="2824572" y="4693532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69" name="AutoShape 20"/>
          <p:cNvSpPr>
            <a:spLocks noChangeArrowheads="1"/>
          </p:cNvSpPr>
          <p:nvPr/>
        </p:nvSpPr>
        <p:spPr bwMode="auto">
          <a:xfrm rot="10800000">
            <a:off x="4196172" y="4693532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0" name="AutoShape 21"/>
          <p:cNvSpPr>
            <a:spLocks noChangeArrowheads="1"/>
          </p:cNvSpPr>
          <p:nvPr/>
        </p:nvSpPr>
        <p:spPr bwMode="auto">
          <a:xfrm rot="10800000">
            <a:off x="5491572" y="4693532"/>
            <a:ext cx="152400" cy="3165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1" name="Rectangle 22"/>
          <p:cNvSpPr>
            <a:spLocks noChangeArrowheads="1"/>
          </p:cNvSpPr>
          <p:nvPr/>
        </p:nvSpPr>
        <p:spPr bwMode="auto">
          <a:xfrm>
            <a:off x="7548972" y="3269178"/>
            <a:ext cx="1219200" cy="11869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Clientes/</a:t>
            </a:r>
          </a:p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Partes</a:t>
            </a:r>
          </a:p>
          <a:p>
            <a:pPr>
              <a:spcBef>
                <a:spcPct val="0"/>
              </a:spcBef>
            </a:pPr>
            <a:r>
              <a:rPr lang="es-ES_tradnl" altLang="es-ES" sz="1800" b="1">
                <a:solidFill>
                  <a:srgbClr val="000066"/>
                </a:solidFill>
              </a:rPr>
              <a:t>Interesadas</a:t>
            </a:r>
            <a:endParaRPr lang="es-ES" altLang="es-ES" sz="1800" b="1">
              <a:solidFill>
                <a:srgbClr val="000066"/>
              </a:solidFill>
            </a:endParaRPr>
          </a:p>
        </p:txBody>
      </p:sp>
      <p:sp>
        <p:nvSpPr>
          <p:cNvPr id="272" name="AutoShape 23"/>
          <p:cNvSpPr>
            <a:spLocks noChangeArrowheads="1"/>
          </p:cNvSpPr>
          <p:nvPr/>
        </p:nvSpPr>
        <p:spPr bwMode="auto">
          <a:xfrm>
            <a:off x="6710772" y="3743962"/>
            <a:ext cx="838200" cy="237392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2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77" name="CuadroTexto 276"/>
          <p:cNvSpPr txBox="1"/>
          <p:nvPr/>
        </p:nvSpPr>
        <p:spPr>
          <a:xfrm>
            <a:off x="247328" y="6147699"/>
            <a:ext cx="865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Fuente: </a:t>
            </a:r>
            <a:r>
              <a:rPr lang="es-CO" dirty="0" err="1" smtClean="0"/>
              <a:t>Gamez</a:t>
            </a:r>
            <a:r>
              <a:rPr lang="es-CO" dirty="0" smtClean="0"/>
              <a:t>, Santiago (2003). Presentación enfoque por procesos, ICONTEC. Guatemala.</a:t>
            </a:r>
          </a:p>
          <a:p>
            <a:r>
              <a:rPr lang="es-ES" dirty="0">
                <a:hlinkClick r:id="rId3"/>
              </a:rPr>
              <a:t>http://www.fiic.la/documentos/ENFOQUE%20PROCESOS%20ICONTEC.ppt</a:t>
            </a:r>
            <a:r>
              <a:rPr lang="es-ES" dirty="0"/>
              <a:t>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9137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-37020" y="0"/>
            <a:ext cx="91810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96"/>
          <p:cNvSpPr>
            <a:spLocks noChangeArrowheads="1"/>
          </p:cNvSpPr>
          <p:nvPr/>
        </p:nvSpPr>
        <p:spPr bwMode="auto">
          <a:xfrm>
            <a:off x="4140200" y="1196975"/>
            <a:ext cx="4470400" cy="4229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CO">
              <a:latin typeface="Century Gothic" pitchFamily="34" charset="0"/>
            </a:endParaRPr>
          </a:p>
        </p:txBody>
      </p:sp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>
            <a:off x="714348" y="857232"/>
            <a:ext cx="2976562" cy="376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CO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PROCESOS GERENCIALES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617538" y="1020765"/>
            <a:ext cx="2936875" cy="2647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s-CO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8" name="Rectangle 53"/>
          <p:cNvSpPr>
            <a:spLocks noChangeArrowheads="1"/>
          </p:cNvSpPr>
          <p:nvPr/>
        </p:nvSpPr>
        <p:spPr bwMode="auto">
          <a:xfrm>
            <a:off x="2587625" y="1265240"/>
            <a:ext cx="16240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0000"/>
                </a:solidFill>
                <a:latin typeface="Century Gothic" pitchFamily="34" charset="0"/>
              </a:rPr>
              <a:t>PLANEACION DEL S.G.C</a:t>
            </a:r>
          </a:p>
          <a:p>
            <a:endParaRPr lang="es-ES" sz="1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395288" y="3257552"/>
            <a:ext cx="1625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0000"/>
                </a:solidFill>
                <a:latin typeface="Century Gothic" pitchFamily="34" charset="0"/>
              </a:rPr>
              <a:t>GESTION DEL  TALENTO HUMANO</a:t>
            </a:r>
          </a:p>
          <a:p>
            <a:endParaRPr lang="es-ES" sz="1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auto">
          <a:xfrm>
            <a:off x="395288" y="1244602"/>
            <a:ext cx="162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0000"/>
                </a:solidFill>
                <a:latin typeface="Century Gothic" pitchFamily="34" charset="0"/>
              </a:rPr>
              <a:t>GESTION GERENCIAL</a:t>
            </a:r>
            <a:endParaRPr lang="es-ES" sz="1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2832100" y="2635250"/>
            <a:ext cx="162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0000"/>
                </a:solidFill>
                <a:latin typeface="Century Gothic" pitchFamily="34" charset="0"/>
              </a:rPr>
              <a:t>MEDICION Y ANALISIS</a:t>
            </a:r>
          </a:p>
          <a:p>
            <a:endParaRPr lang="es-ES" sz="120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32" name="Group 8"/>
          <p:cNvGrpSpPr>
            <a:grpSpLocks noChangeAspect="1"/>
          </p:cNvGrpSpPr>
          <p:nvPr/>
        </p:nvGrpSpPr>
        <p:grpSpPr bwMode="auto">
          <a:xfrm>
            <a:off x="900113" y="1098552"/>
            <a:ext cx="2373312" cy="2509838"/>
            <a:chOff x="1307" y="1701"/>
            <a:chExt cx="4178" cy="4266"/>
          </a:xfrm>
        </p:grpSpPr>
        <p:sp>
          <p:nvSpPr>
            <p:cNvPr id="33" name="AutoShape 9"/>
            <p:cNvSpPr>
              <a:spLocks noChangeAspect="1" noChangeArrowheads="1"/>
            </p:cNvSpPr>
            <p:nvPr/>
          </p:nvSpPr>
          <p:spPr bwMode="auto">
            <a:xfrm>
              <a:off x="1307" y="1701"/>
              <a:ext cx="4178" cy="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733" y="4349"/>
              <a:ext cx="530" cy="1015"/>
            </a:xfrm>
            <a:custGeom>
              <a:avLst/>
              <a:gdLst>
                <a:gd name="T0" fmla="*/ 360 w 360"/>
                <a:gd name="T1" fmla="*/ 334 h 689"/>
                <a:gd name="T2" fmla="*/ 215 w 360"/>
                <a:gd name="T3" fmla="*/ 334 h 689"/>
                <a:gd name="T4" fmla="*/ 320 w 360"/>
                <a:gd name="T5" fmla="*/ 230 h 689"/>
                <a:gd name="T6" fmla="*/ 295 w 360"/>
                <a:gd name="T7" fmla="*/ 210 h 689"/>
                <a:gd name="T8" fmla="*/ 195 w 360"/>
                <a:gd name="T9" fmla="*/ 309 h 689"/>
                <a:gd name="T10" fmla="*/ 195 w 360"/>
                <a:gd name="T11" fmla="*/ 0 h 689"/>
                <a:gd name="T12" fmla="*/ 165 w 360"/>
                <a:gd name="T13" fmla="*/ 0 h 689"/>
                <a:gd name="T14" fmla="*/ 165 w 360"/>
                <a:gd name="T15" fmla="*/ 309 h 689"/>
                <a:gd name="T16" fmla="*/ 60 w 360"/>
                <a:gd name="T17" fmla="*/ 210 h 689"/>
                <a:gd name="T18" fmla="*/ 40 w 360"/>
                <a:gd name="T19" fmla="*/ 230 h 689"/>
                <a:gd name="T20" fmla="*/ 145 w 360"/>
                <a:gd name="T21" fmla="*/ 334 h 689"/>
                <a:gd name="T22" fmla="*/ 0 w 360"/>
                <a:gd name="T23" fmla="*/ 334 h 689"/>
                <a:gd name="T24" fmla="*/ 0 w 360"/>
                <a:gd name="T25" fmla="*/ 359 h 689"/>
                <a:gd name="T26" fmla="*/ 145 w 360"/>
                <a:gd name="T27" fmla="*/ 359 h 689"/>
                <a:gd name="T28" fmla="*/ 40 w 360"/>
                <a:gd name="T29" fmla="*/ 464 h 689"/>
                <a:gd name="T30" fmla="*/ 60 w 360"/>
                <a:gd name="T31" fmla="*/ 484 h 689"/>
                <a:gd name="T32" fmla="*/ 165 w 360"/>
                <a:gd name="T33" fmla="*/ 379 h 689"/>
                <a:gd name="T34" fmla="*/ 165 w 360"/>
                <a:gd name="T35" fmla="*/ 689 h 689"/>
                <a:gd name="T36" fmla="*/ 195 w 360"/>
                <a:gd name="T37" fmla="*/ 689 h 689"/>
                <a:gd name="T38" fmla="*/ 195 w 360"/>
                <a:gd name="T39" fmla="*/ 379 h 689"/>
                <a:gd name="T40" fmla="*/ 295 w 360"/>
                <a:gd name="T41" fmla="*/ 484 h 689"/>
                <a:gd name="T42" fmla="*/ 320 w 360"/>
                <a:gd name="T43" fmla="*/ 464 h 689"/>
                <a:gd name="T44" fmla="*/ 215 w 360"/>
                <a:gd name="T45" fmla="*/ 359 h 689"/>
                <a:gd name="T46" fmla="*/ 360 w 360"/>
                <a:gd name="T47" fmla="*/ 359 h 689"/>
                <a:gd name="T48" fmla="*/ 360 w 360"/>
                <a:gd name="T49" fmla="*/ 334 h 6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"/>
                <a:gd name="T76" fmla="*/ 0 h 689"/>
                <a:gd name="T77" fmla="*/ 360 w 360"/>
                <a:gd name="T78" fmla="*/ 689 h 6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" h="689">
                  <a:moveTo>
                    <a:pt x="360" y="334"/>
                  </a:moveTo>
                  <a:lnTo>
                    <a:pt x="215" y="334"/>
                  </a:lnTo>
                  <a:lnTo>
                    <a:pt x="320" y="230"/>
                  </a:lnTo>
                  <a:lnTo>
                    <a:pt x="295" y="210"/>
                  </a:lnTo>
                  <a:lnTo>
                    <a:pt x="195" y="309"/>
                  </a:lnTo>
                  <a:lnTo>
                    <a:pt x="195" y="0"/>
                  </a:lnTo>
                  <a:lnTo>
                    <a:pt x="165" y="0"/>
                  </a:lnTo>
                  <a:lnTo>
                    <a:pt x="165" y="309"/>
                  </a:lnTo>
                  <a:lnTo>
                    <a:pt x="60" y="210"/>
                  </a:lnTo>
                  <a:lnTo>
                    <a:pt x="40" y="230"/>
                  </a:lnTo>
                  <a:lnTo>
                    <a:pt x="145" y="334"/>
                  </a:lnTo>
                  <a:lnTo>
                    <a:pt x="0" y="334"/>
                  </a:lnTo>
                  <a:lnTo>
                    <a:pt x="0" y="359"/>
                  </a:lnTo>
                  <a:lnTo>
                    <a:pt x="145" y="359"/>
                  </a:lnTo>
                  <a:lnTo>
                    <a:pt x="40" y="464"/>
                  </a:lnTo>
                  <a:lnTo>
                    <a:pt x="60" y="484"/>
                  </a:lnTo>
                  <a:lnTo>
                    <a:pt x="165" y="379"/>
                  </a:lnTo>
                  <a:lnTo>
                    <a:pt x="165" y="689"/>
                  </a:lnTo>
                  <a:lnTo>
                    <a:pt x="195" y="689"/>
                  </a:lnTo>
                  <a:lnTo>
                    <a:pt x="195" y="379"/>
                  </a:lnTo>
                  <a:lnTo>
                    <a:pt x="295" y="484"/>
                  </a:lnTo>
                  <a:lnTo>
                    <a:pt x="320" y="464"/>
                  </a:lnTo>
                  <a:lnTo>
                    <a:pt x="215" y="359"/>
                  </a:lnTo>
                  <a:lnTo>
                    <a:pt x="360" y="359"/>
                  </a:lnTo>
                  <a:lnTo>
                    <a:pt x="360" y="334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4389" y="4629"/>
              <a:ext cx="420" cy="802"/>
            </a:xfrm>
            <a:custGeom>
              <a:avLst/>
              <a:gdLst>
                <a:gd name="T0" fmla="*/ 285 w 285"/>
                <a:gd name="T1" fmla="*/ 259 h 544"/>
                <a:gd name="T2" fmla="*/ 170 w 285"/>
                <a:gd name="T3" fmla="*/ 259 h 544"/>
                <a:gd name="T4" fmla="*/ 250 w 285"/>
                <a:gd name="T5" fmla="*/ 179 h 544"/>
                <a:gd name="T6" fmla="*/ 235 w 285"/>
                <a:gd name="T7" fmla="*/ 164 h 544"/>
                <a:gd name="T8" fmla="*/ 155 w 285"/>
                <a:gd name="T9" fmla="*/ 244 h 544"/>
                <a:gd name="T10" fmla="*/ 155 w 285"/>
                <a:gd name="T11" fmla="*/ 0 h 544"/>
                <a:gd name="T12" fmla="*/ 130 w 285"/>
                <a:gd name="T13" fmla="*/ 0 h 544"/>
                <a:gd name="T14" fmla="*/ 130 w 285"/>
                <a:gd name="T15" fmla="*/ 244 h 544"/>
                <a:gd name="T16" fmla="*/ 50 w 285"/>
                <a:gd name="T17" fmla="*/ 164 h 544"/>
                <a:gd name="T18" fmla="*/ 35 w 285"/>
                <a:gd name="T19" fmla="*/ 179 h 544"/>
                <a:gd name="T20" fmla="*/ 115 w 285"/>
                <a:gd name="T21" fmla="*/ 259 h 544"/>
                <a:gd name="T22" fmla="*/ 0 w 285"/>
                <a:gd name="T23" fmla="*/ 259 h 544"/>
                <a:gd name="T24" fmla="*/ 0 w 285"/>
                <a:gd name="T25" fmla="*/ 284 h 544"/>
                <a:gd name="T26" fmla="*/ 115 w 285"/>
                <a:gd name="T27" fmla="*/ 284 h 544"/>
                <a:gd name="T28" fmla="*/ 35 w 285"/>
                <a:gd name="T29" fmla="*/ 364 h 544"/>
                <a:gd name="T30" fmla="*/ 50 w 285"/>
                <a:gd name="T31" fmla="*/ 379 h 544"/>
                <a:gd name="T32" fmla="*/ 130 w 285"/>
                <a:gd name="T33" fmla="*/ 299 h 544"/>
                <a:gd name="T34" fmla="*/ 130 w 285"/>
                <a:gd name="T35" fmla="*/ 544 h 544"/>
                <a:gd name="T36" fmla="*/ 155 w 285"/>
                <a:gd name="T37" fmla="*/ 544 h 544"/>
                <a:gd name="T38" fmla="*/ 155 w 285"/>
                <a:gd name="T39" fmla="*/ 299 h 544"/>
                <a:gd name="T40" fmla="*/ 235 w 285"/>
                <a:gd name="T41" fmla="*/ 379 h 544"/>
                <a:gd name="T42" fmla="*/ 250 w 285"/>
                <a:gd name="T43" fmla="*/ 364 h 544"/>
                <a:gd name="T44" fmla="*/ 170 w 285"/>
                <a:gd name="T45" fmla="*/ 284 h 544"/>
                <a:gd name="T46" fmla="*/ 285 w 285"/>
                <a:gd name="T47" fmla="*/ 284 h 544"/>
                <a:gd name="T48" fmla="*/ 285 w 285"/>
                <a:gd name="T49" fmla="*/ 259 h 5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544"/>
                <a:gd name="T77" fmla="*/ 285 w 285"/>
                <a:gd name="T78" fmla="*/ 544 h 5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544">
                  <a:moveTo>
                    <a:pt x="285" y="259"/>
                  </a:moveTo>
                  <a:lnTo>
                    <a:pt x="170" y="259"/>
                  </a:lnTo>
                  <a:lnTo>
                    <a:pt x="250" y="179"/>
                  </a:lnTo>
                  <a:lnTo>
                    <a:pt x="235" y="164"/>
                  </a:lnTo>
                  <a:lnTo>
                    <a:pt x="155" y="244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30" y="244"/>
                  </a:lnTo>
                  <a:lnTo>
                    <a:pt x="50" y="164"/>
                  </a:lnTo>
                  <a:lnTo>
                    <a:pt x="35" y="179"/>
                  </a:lnTo>
                  <a:lnTo>
                    <a:pt x="115" y="259"/>
                  </a:lnTo>
                  <a:lnTo>
                    <a:pt x="0" y="259"/>
                  </a:lnTo>
                  <a:lnTo>
                    <a:pt x="0" y="284"/>
                  </a:lnTo>
                  <a:lnTo>
                    <a:pt x="115" y="284"/>
                  </a:lnTo>
                  <a:lnTo>
                    <a:pt x="35" y="364"/>
                  </a:lnTo>
                  <a:lnTo>
                    <a:pt x="50" y="379"/>
                  </a:lnTo>
                  <a:lnTo>
                    <a:pt x="130" y="299"/>
                  </a:lnTo>
                  <a:lnTo>
                    <a:pt x="130" y="544"/>
                  </a:lnTo>
                  <a:lnTo>
                    <a:pt x="155" y="544"/>
                  </a:lnTo>
                  <a:lnTo>
                    <a:pt x="155" y="299"/>
                  </a:lnTo>
                  <a:lnTo>
                    <a:pt x="235" y="379"/>
                  </a:lnTo>
                  <a:lnTo>
                    <a:pt x="250" y="364"/>
                  </a:lnTo>
                  <a:lnTo>
                    <a:pt x="170" y="284"/>
                  </a:lnTo>
                  <a:lnTo>
                    <a:pt x="285" y="284"/>
                  </a:lnTo>
                  <a:lnTo>
                    <a:pt x="285" y="259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4499" y="2517"/>
              <a:ext cx="420" cy="802"/>
            </a:xfrm>
            <a:custGeom>
              <a:avLst/>
              <a:gdLst>
                <a:gd name="T0" fmla="*/ 285 w 285"/>
                <a:gd name="T1" fmla="*/ 260 h 544"/>
                <a:gd name="T2" fmla="*/ 170 w 285"/>
                <a:gd name="T3" fmla="*/ 260 h 544"/>
                <a:gd name="T4" fmla="*/ 250 w 285"/>
                <a:gd name="T5" fmla="*/ 180 h 544"/>
                <a:gd name="T6" fmla="*/ 235 w 285"/>
                <a:gd name="T7" fmla="*/ 165 h 544"/>
                <a:gd name="T8" fmla="*/ 155 w 285"/>
                <a:gd name="T9" fmla="*/ 245 h 544"/>
                <a:gd name="T10" fmla="*/ 155 w 285"/>
                <a:gd name="T11" fmla="*/ 0 h 544"/>
                <a:gd name="T12" fmla="*/ 130 w 285"/>
                <a:gd name="T13" fmla="*/ 0 h 544"/>
                <a:gd name="T14" fmla="*/ 130 w 285"/>
                <a:gd name="T15" fmla="*/ 245 h 544"/>
                <a:gd name="T16" fmla="*/ 50 w 285"/>
                <a:gd name="T17" fmla="*/ 165 h 544"/>
                <a:gd name="T18" fmla="*/ 35 w 285"/>
                <a:gd name="T19" fmla="*/ 180 h 544"/>
                <a:gd name="T20" fmla="*/ 115 w 285"/>
                <a:gd name="T21" fmla="*/ 260 h 544"/>
                <a:gd name="T22" fmla="*/ 0 w 285"/>
                <a:gd name="T23" fmla="*/ 260 h 544"/>
                <a:gd name="T24" fmla="*/ 0 w 285"/>
                <a:gd name="T25" fmla="*/ 285 h 544"/>
                <a:gd name="T26" fmla="*/ 115 w 285"/>
                <a:gd name="T27" fmla="*/ 285 h 544"/>
                <a:gd name="T28" fmla="*/ 35 w 285"/>
                <a:gd name="T29" fmla="*/ 364 h 544"/>
                <a:gd name="T30" fmla="*/ 50 w 285"/>
                <a:gd name="T31" fmla="*/ 379 h 544"/>
                <a:gd name="T32" fmla="*/ 130 w 285"/>
                <a:gd name="T33" fmla="*/ 300 h 544"/>
                <a:gd name="T34" fmla="*/ 130 w 285"/>
                <a:gd name="T35" fmla="*/ 544 h 544"/>
                <a:gd name="T36" fmla="*/ 155 w 285"/>
                <a:gd name="T37" fmla="*/ 544 h 544"/>
                <a:gd name="T38" fmla="*/ 155 w 285"/>
                <a:gd name="T39" fmla="*/ 300 h 544"/>
                <a:gd name="T40" fmla="*/ 235 w 285"/>
                <a:gd name="T41" fmla="*/ 379 h 544"/>
                <a:gd name="T42" fmla="*/ 250 w 285"/>
                <a:gd name="T43" fmla="*/ 364 h 544"/>
                <a:gd name="T44" fmla="*/ 170 w 285"/>
                <a:gd name="T45" fmla="*/ 285 h 544"/>
                <a:gd name="T46" fmla="*/ 285 w 285"/>
                <a:gd name="T47" fmla="*/ 285 h 544"/>
                <a:gd name="T48" fmla="*/ 285 w 285"/>
                <a:gd name="T49" fmla="*/ 260 h 5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5"/>
                <a:gd name="T76" fmla="*/ 0 h 544"/>
                <a:gd name="T77" fmla="*/ 285 w 285"/>
                <a:gd name="T78" fmla="*/ 544 h 5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5" h="544">
                  <a:moveTo>
                    <a:pt x="285" y="260"/>
                  </a:moveTo>
                  <a:lnTo>
                    <a:pt x="170" y="260"/>
                  </a:lnTo>
                  <a:lnTo>
                    <a:pt x="250" y="180"/>
                  </a:lnTo>
                  <a:lnTo>
                    <a:pt x="235" y="165"/>
                  </a:lnTo>
                  <a:lnTo>
                    <a:pt x="155" y="245"/>
                  </a:lnTo>
                  <a:lnTo>
                    <a:pt x="155" y="0"/>
                  </a:lnTo>
                  <a:lnTo>
                    <a:pt x="130" y="0"/>
                  </a:lnTo>
                  <a:lnTo>
                    <a:pt x="130" y="245"/>
                  </a:lnTo>
                  <a:lnTo>
                    <a:pt x="50" y="165"/>
                  </a:lnTo>
                  <a:lnTo>
                    <a:pt x="35" y="180"/>
                  </a:lnTo>
                  <a:lnTo>
                    <a:pt x="115" y="260"/>
                  </a:lnTo>
                  <a:lnTo>
                    <a:pt x="0" y="260"/>
                  </a:lnTo>
                  <a:lnTo>
                    <a:pt x="0" y="285"/>
                  </a:lnTo>
                  <a:lnTo>
                    <a:pt x="115" y="285"/>
                  </a:lnTo>
                  <a:lnTo>
                    <a:pt x="35" y="364"/>
                  </a:lnTo>
                  <a:lnTo>
                    <a:pt x="50" y="379"/>
                  </a:lnTo>
                  <a:lnTo>
                    <a:pt x="130" y="300"/>
                  </a:lnTo>
                  <a:lnTo>
                    <a:pt x="130" y="544"/>
                  </a:lnTo>
                  <a:lnTo>
                    <a:pt x="155" y="544"/>
                  </a:lnTo>
                  <a:lnTo>
                    <a:pt x="155" y="300"/>
                  </a:lnTo>
                  <a:lnTo>
                    <a:pt x="235" y="379"/>
                  </a:lnTo>
                  <a:lnTo>
                    <a:pt x="250" y="364"/>
                  </a:lnTo>
                  <a:lnTo>
                    <a:pt x="170" y="285"/>
                  </a:lnTo>
                  <a:lnTo>
                    <a:pt x="285" y="285"/>
                  </a:lnTo>
                  <a:lnTo>
                    <a:pt x="285" y="260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1572" y="1952"/>
              <a:ext cx="3618" cy="3706"/>
            </a:xfrm>
            <a:custGeom>
              <a:avLst/>
              <a:gdLst>
                <a:gd name="T0" fmla="*/ 2455 w 2455"/>
                <a:gd name="T1" fmla="*/ 1617 h 2515"/>
                <a:gd name="T2" fmla="*/ 2211 w 2455"/>
                <a:gd name="T3" fmla="*/ 1397 h 2515"/>
                <a:gd name="T4" fmla="*/ 2216 w 2455"/>
                <a:gd name="T5" fmla="*/ 1168 h 2515"/>
                <a:gd name="T6" fmla="*/ 2455 w 2455"/>
                <a:gd name="T7" fmla="*/ 943 h 2515"/>
                <a:gd name="T8" fmla="*/ 2086 w 2455"/>
                <a:gd name="T9" fmla="*/ 793 h 2515"/>
                <a:gd name="T10" fmla="*/ 2046 w 2455"/>
                <a:gd name="T11" fmla="*/ 604 h 2515"/>
                <a:gd name="T12" fmla="*/ 1856 w 2455"/>
                <a:gd name="T13" fmla="*/ 529 h 2515"/>
                <a:gd name="T14" fmla="*/ 1861 w 2455"/>
                <a:gd name="T15" fmla="*/ 169 h 2515"/>
                <a:gd name="T16" fmla="*/ 1532 w 2455"/>
                <a:gd name="T17" fmla="*/ 349 h 2515"/>
                <a:gd name="T18" fmla="*/ 1297 w 2455"/>
                <a:gd name="T19" fmla="*/ 274 h 2515"/>
                <a:gd name="T20" fmla="*/ 1188 w 2455"/>
                <a:gd name="T21" fmla="*/ 60 h 2515"/>
                <a:gd name="T22" fmla="*/ 1088 w 2455"/>
                <a:gd name="T23" fmla="*/ 334 h 2515"/>
                <a:gd name="T24" fmla="*/ 803 w 2455"/>
                <a:gd name="T25" fmla="*/ 289 h 2515"/>
                <a:gd name="T26" fmla="*/ 708 w 2455"/>
                <a:gd name="T27" fmla="*/ 349 h 2515"/>
                <a:gd name="T28" fmla="*/ 529 w 2455"/>
                <a:gd name="T29" fmla="*/ 564 h 2515"/>
                <a:gd name="T30" fmla="*/ 329 w 2455"/>
                <a:gd name="T31" fmla="*/ 674 h 2515"/>
                <a:gd name="T32" fmla="*/ 404 w 2455"/>
                <a:gd name="T33" fmla="*/ 968 h 2515"/>
                <a:gd name="T34" fmla="*/ 259 w 2455"/>
                <a:gd name="T35" fmla="*/ 1053 h 2515"/>
                <a:gd name="T36" fmla="*/ 274 w 2455"/>
                <a:gd name="T37" fmla="*/ 953 h 2515"/>
                <a:gd name="T38" fmla="*/ 269 w 2455"/>
                <a:gd name="T39" fmla="*/ 898 h 2515"/>
                <a:gd name="T40" fmla="*/ 224 w 2455"/>
                <a:gd name="T41" fmla="*/ 953 h 2515"/>
                <a:gd name="T42" fmla="*/ 144 w 2455"/>
                <a:gd name="T43" fmla="*/ 818 h 2515"/>
                <a:gd name="T44" fmla="*/ 104 w 2455"/>
                <a:gd name="T45" fmla="*/ 863 h 2515"/>
                <a:gd name="T46" fmla="*/ 114 w 2455"/>
                <a:gd name="T47" fmla="*/ 928 h 2515"/>
                <a:gd name="T48" fmla="*/ 40 w 2455"/>
                <a:gd name="T49" fmla="*/ 833 h 2515"/>
                <a:gd name="T50" fmla="*/ 60 w 2455"/>
                <a:gd name="T51" fmla="*/ 923 h 2515"/>
                <a:gd name="T52" fmla="*/ 100 w 2455"/>
                <a:gd name="T53" fmla="*/ 998 h 2515"/>
                <a:gd name="T54" fmla="*/ 5 w 2455"/>
                <a:gd name="T55" fmla="*/ 958 h 2515"/>
                <a:gd name="T56" fmla="*/ 90 w 2455"/>
                <a:gd name="T57" fmla="*/ 1033 h 2515"/>
                <a:gd name="T58" fmla="*/ 229 w 2455"/>
                <a:gd name="T59" fmla="*/ 1098 h 2515"/>
                <a:gd name="T60" fmla="*/ 50 w 2455"/>
                <a:gd name="T61" fmla="*/ 1312 h 2515"/>
                <a:gd name="T62" fmla="*/ 324 w 2455"/>
                <a:gd name="T63" fmla="*/ 1427 h 2515"/>
                <a:gd name="T64" fmla="*/ 299 w 2455"/>
                <a:gd name="T65" fmla="*/ 1677 h 2515"/>
                <a:gd name="T66" fmla="*/ 309 w 2455"/>
                <a:gd name="T67" fmla="*/ 1802 h 2515"/>
                <a:gd name="T68" fmla="*/ 494 w 2455"/>
                <a:gd name="T69" fmla="*/ 1931 h 2515"/>
                <a:gd name="T70" fmla="*/ 439 w 2455"/>
                <a:gd name="T71" fmla="*/ 2316 h 2515"/>
                <a:gd name="T72" fmla="*/ 718 w 2455"/>
                <a:gd name="T73" fmla="*/ 2096 h 2515"/>
                <a:gd name="T74" fmla="*/ 923 w 2455"/>
                <a:gd name="T75" fmla="*/ 2216 h 2515"/>
                <a:gd name="T76" fmla="*/ 1058 w 2455"/>
                <a:gd name="T77" fmla="*/ 2306 h 2515"/>
                <a:gd name="T78" fmla="*/ 1203 w 2455"/>
                <a:gd name="T79" fmla="*/ 2171 h 2515"/>
                <a:gd name="T80" fmla="*/ 1447 w 2455"/>
                <a:gd name="T81" fmla="*/ 2515 h 2515"/>
                <a:gd name="T82" fmla="*/ 1507 w 2455"/>
                <a:gd name="T83" fmla="*/ 2176 h 2515"/>
                <a:gd name="T84" fmla="*/ 1717 w 2455"/>
                <a:gd name="T85" fmla="*/ 2216 h 2515"/>
                <a:gd name="T86" fmla="*/ 1831 w 2455"/>
                <a:gd name="T87" fmla="*/ 2281 h 2515"/>
                <a:gd name="T88" fmla="*/ 1866 w 2455"/>
                <a:gd name="T89" fmla="*/ 1991 h 2515"/>
                <a:gd name="T90" fmla="*/ 2216 w 2455"/>
                <a:gd name="T91" fmla="*/ 2051 h 2515"/>
                <a:gd name="T92" fmla="*/ 2156 w 2455"/>
                <a:gd name="T93" fmla="*/ 1782 h 2515"/>
                <a:gd name="T94" fmla="*/ 2291 w 2455"/>
                <a:gd name="T95" fmla="*/ 1857 h 2515"/>
                <a:gd name="T96" fmla="*/ 2316 w 2455"/>
                <a:gd name="T97" fmla="*/ 1827 h 2515"/>
                <a:gd name="T98" fmla="*/ 2226 w 2455"/>
                <a:gd name="T99" fmla="*/ 1792 h 2515"/>
                <a:gd name="T100" fmla="*/ 2356 w 2455"/>
                <a:gd name="T101" fmla="*/ 1777 h 2515"/>
                <a:gd name="T102" fmla="*/ 2346 w 2455"/>
                <a:gd name="T103" fmla="*/ 1737 h 2515"/>
                <a:gd name="T104" fmla="*/ 2241 w 2455"/>
                <a:gd name="T105" fmla="*/ 1752 h 2515"/>
                <a:gd name="T106" fmla="*/ 2341 w 2455"/>
                <a:gd name="T107" fmla="*/ 1692 h 2515"/>
                <a:gd name="T108" fmla="*/ 2261 w 2455"/>
                <a:gd name="T109" fmla="*/ 1702 h 2515"/>
                <a:gd name="T110" fmla="*/ 2196 w 2455"/>
                <a:gd name="T111" fmla="*/ 1697 h 2515"/>
                <a:gd name="T112" fmla="*/ 2166 w 2455"/>
                <a:gd name="T113" fmla="*/ 1662 h 2515"/>
                <a:gd name="T114" fmla="*/ 2141 w 2455"/>
                <a:gd name="T115" fmla="*/ 1742 h 2515"/>
                <a:gd name="T116" fmla="*/ 2146 w 2455"/>
                <a:gd name="T117" fmla="*/ 1637 h 2515"/>
                <a:gd name="T118" fmla="*/ 119 w 2455"/>
                <a:gd name="T119" fmla="*/ 993 h 2515"/>
                <a:gd name="T120" fmla="*/ 2151 w 2455"/>
                <a:gd name="T121" fmla="*/ 1667 h 25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5"/>
                <a:gd name="T184" fmla="*/ 0 h 2515"/>
                <a:gd name="T185" fmla="*/ 2455 w 2455"/>
                <a:gd name="T186" fmla="*/ 2515 h 25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5" h="2515">
                  <a:moveTo>
                    <a:pt x="1891" y="2386"/>
                  </a:moveTo>
                  <a:lnTo>
                    <a:pt x="1891" y="2386"/>
                  </a:lnTo>
                  <a:lnTo>
                    <a:pt x="1896" y="2391"/>
                  </a:lnTo>
                  <a:lnTo>
                    <a:pt x="1891" y="2386"/>
                  </a:lnTo>
                  <a:close/>
                  <a:moveTo>
                    <a:pt x="2455" y="1617"/>
                  </a:moveTo>
                  <a:lnTo>
                    <a:pt x="2455" y="1617"/>
                  </a:lnTo>
                  <a:lnTo>
                    <a:pt x="2400" y="1592"/>
                  </a:lnTo>
                  <a:lnTo>
                    <a:pt x="2356" y="1567"/>
                  </a:lnTo>
                  <a:lnTo>
                    <a:pt x="2316" y="1537"/>
                  </a:lnTo>
                  <a:lnTo>
                    <a:pt x="2281" y="1507"/>
                  </a:lnTo>
                  <a:lnTo>
                    <a:pt x="2256" y="1482"/>
                  </a:lnTo>
                  <a:lnTo>
                    <a:pt x="2236" y="1452"/>
                  </a:lnTo>
                  <a:lnTo>
                    <a:pt x="2221" y="1427"/>
                  </a:lnTo>
                  <a:lnTo>
                    <a:pt x="2211" y="1397"/>
                  </a:lnTo>
                  <a:lnTo>
                    <a:pt x="2196" y="1352"/>
                  </a:lnTo>
                  <a:lnTo>
                    <a:pt x="2196" y="1312"/>
                  </a:lnTo>
                  <a:lnTo>
                    <a:pt x="2196" y="1287"/>
                  </a:lnTo>
                  <a:lnTo>
                    <a:pt x="2196" y="1282"/>
                  </a:lnTo>
                  <a:lnTo>
                    <a:pt x="2201" y="1238"/>
                  </a:lnTo>
                  <a:lnTo>
                    <a:pt x="2206" y="1203"/>
                  </a:lnTo>
                  <a:lnTo>
                    <a:pt x="2216" y="1168"/>
                  </a:lnTo>
                  <a:lnTo>
                    <a:pt x="2231" y="1133"/>
                  </a:lnTo>
                  <a:lnTo>
                    <a:pt x="2251" y="1103"/>
                  </a:lnTo>
                  <a:lnTo>
                    <a:pt x="2276" y="1078"/>
                  </a:lnTo>
                  <a:lnTo>
                    <a:pt x="2321" y="1028"/>
                  </a:lnTo>
                  <a:lnTo>
                    <a:pt x="2371" y="993"/>
                  </a:lnTo>
                  <a:lnTo>
                    <a:pt x="2410" y="963"/>
                  </a:lnTo>
                  <a:lnTo>
                    <a:pt x="2455" y="943"/>
                  </a:lnTo>
                  <a:lnTo>
                    <a:pt x="2361" y="953"/>
                  </a:lnTo>
                  <a:lnTo>
                    <a:pt x="2286" y="948"/>
                  </a:lnTo>
                  <a:lnTo>
                    <a:pt x="2221" y="938"/>
                  </a:lnTo>
                  <a:lnTo>
                    <a:pt x="2171" y="918"/>
                  </a:lnTo>
                  <a:lnTo>
                    <a:pt x="2136" y="893"/>
                  </a:lnTo>
                  <a:lnTo>
                    <a:pt x="2111" y="863"/>
                  </a:lnTo>
                  <a:lnTo>
                    <a:pt x="2096" y="828"/>
                  </a:lnTo>
                  <a:lnTo>
                    <a:pt x="2086" y="793"/>
                  </a:lnTo>
                  <a:lnTo>
                    <a:pt x="2086" y="758"/>
                  </a:lnTo>
                  <a:lnTo>
                    <a:pt x="2086" y="723"/>
                  </a:lnTo>
                  <a:lnTo>
                    <a:pt x="2096" y="689"/>
                  </a:lnTo>
                  <a:lnTo>
                    <a:pt x="2106" y="659"/>
                  </a:lnTo>
                  <a:lnTo>
                    <a:pt x="2121" y="614"/>
                  </a:lnTo>
                  <a:lnTo>
                    <a:pt x="2131" y="594"/>
                  </a:lnTo>
                  <a:lnTo>
                    <a:pt x="2046" y="604"/>
                  </a:lnTo>
                  <a:lnTo>
                    <a:pt x="2011" y="599"/>
                  </a:lnTo>
                  <a:lnTo>
                    <a:pt x="1981" y="599"/>
                  </a:lnTo>
                  <a:lnTo>
                    <a:pt x="1951" y="589"/>
                  </a:lnTo>
                  <a:lnTo>
                    <a:pt x="1926" y="584"/>
                  </a:lnTo>
                  <a:lnTo>
                    <a:pt x="1906" y="569"/>
                  </a:lnTo>
                  <a:lnTo>
                    <a:pt x="1886" y="559"/>
                  </a:lnTo>
                  <a:lnTo>
                    <a:pt x="1866" y="544"/>
                  </a:lnTo>
                  <a:lnTo>
                    <a:pt x="1856" y="529"/>
                  </a:lnTo>
                  <a:lnTo>
                    <a:pt x="1831" y="489"/>
                  </a:lnTo>
                  <a:lnTo>
                    <a:pt x="1821" y="449"/>
                  </a:lnTo>
                  <a:lnTo>
                    <a:pt x="1816" y="409"/>
                  </a:lnTo>
                  <a:lnTo>
                    <a:pt x="1816" y="364"/>
                  </a:lnTo>
                  <a:lnTo>
                    <a:pt x="1821" y="324"/>
                  </a:lnTo>
                  <a:lnTo>
                    <a:pt x="1836" y="244"/>
                  </a:lnTo>
                  <a:lnTo>
                    <a:pt x="1851" y="189"/>
                  </a:lnTo>
                  <a:lnTo>
                    <a:pt x="1861" y="169"/>
                  </a:lnTo>
                  <a:lnTo>
                    <a:pt x="1806" y="214"/>
                  </a:lnTo>
                  <a:lnTo>
                    <a:pt x="1752" y="249"/>
                  </a:lnTo>
                  <a:lnTo>
                    <a:pt x="1702" y="279"/>
                  </a:lnTo>
                  <a:lnTo>
                    <a:pt x="1657" y="309"/>
                  </a:lnTo>
                  <a:lnTo>
                    <a:pt x="1612" y="324"/>
                  </a:lnTo>
                  <a:lnTo>
                    <a:pt x="1572" y="339"/>
                  </a:lnTo>
                  <a:lnTo>
                    <a:pt x="1532" y="349"/>
                  </a:lnTo>
                  <a:lnTo>
                    <a:pt x="1497" y="354"/>
                  </a:lnTo>
                  <a:lnTo>
                    <a:pt x="1462" y="359"/>
                  </a:lnTo>
                  <a:lnTo>
                    <a:pt x="1432" y="354"/>
                  </a:lnTo>
                  <a:lnTo>
                    <a:pt x="1407" y="349"/>
                  </a:lnTo>
                  <a:lnTo>
                    <a:pt x="1377" y="339"/>
                  </a:lnTo>
                  <a:lnTo>
                    <a:pt x="1357" y="324"/>
                  </a:lnTo>
                  <a:lnTo>
                    <a:pt x="1332" y="309"/>
                  </a:lnTo>
                  <a:lnTo>
                    <a:pt x="1297" y="274"/>
                  </a:lnTo>
                  <a:lnTo>
                    <a:pt x="1262" y="234"/>
                  </a:lnTo>
                  <a:lnTo>
                    <a:pt x="1242" y="189"/>
                  </a:lnTo>
                  <a:lnTo>
                    <a:pt x="1223" y="139"/>
                  </a:lnTo>
                  <a:lnTo>
                    <a:pt x="1208" y="100"/>
                  </a:lnTo>
                  <a:lnTo>
                    <a:pt x="1193" y="30"/>
                  </a:lnTo>
                  <a:lnTo>
                    <a:pt x="1193" y="0"/>
                  </a:lnTo>
                  <a:lnTo>
                    <a:pt x="1188" y="60"/>
                  </a:lnTo>
                  <a:lnTo>
                    <a:pt x="1183" y="115"/>
                  </a:lnTo>
                  <a:lnTo>
                    <a:pt x="1178" y="159"/>
                  </a:lnTo>
                  <a:lnTo>
                    <a:pt x="1168" y="204"/>
                  </a:lnTo>
                  <a:lnTo>
                    <a:pt x="1153" y="239"/>
                  </a:lnTo>
                  <a:lnTo>
                    <a:pt x="1138" y="269"/>
                  </a:lnTo>
                  <a:lnTo>
                    <a:pt x="1123" y="294"/>
                  </a:lnTo>
                  <a:lnTo>
                    <a:pt x="1108" y="314"/>
                  </a:lnTo>
                  <a:lnTo>
                    <a:pt x="1088" y="334"/>
                  </a:lnTo>
                  <a:lnTo>
                    <a:pt x="1068" y="344"/>
                  </a:lnTo>
                  <a:lnTo>
                    <a:pt x="1048" y="354"/>
                  </a:lnTo>
                  <a:lnTo>
                    <a:pt x="1028" y="359"/>
                  </a:lnTo>
                  <a:lnTo>
                    <a:pt x="983" y="364"/>
                  </a:lnTo>
                  <a:lnTo>
                    <a:pt x="933" y="354"/>
                  </a:lnTo>
                  <a:lnTo>
                    <a:pt x="888" y="339"/>
                  </a:lnTo>
                  <a:lnTo>
                    <a:pt x="843" y="314"/>
                  </a:lnTo>
                  <a:lnTo>
                    <a:pt x="803" y="289"/>
                  </a:lnTo>
                  <a:lnTo>
                    <a:pt x="763" y="264"/>
                  </a:lnTo>
                  <a:lnTo>
                    <a:pt x="708" y="219"/>
                  </a:lnTo>
                  <a:lnTo>
                    <a:pt x="688" y="204"/>
                  </a:lnTo>
                  <a:lnTo>
                    <a:pt x="698" y="244"/>
                  </a:lnTo>
                  <a:lnTo>
                    <a:pt x="708" y="279"/>
                  </a:lnTo>
                  <a:lnTo>
                    <a:pt x="708" y="314"/>
                  </a:lnTo>
                  <a:lnTo>
                    <a:pt x="708" y="349"/>
                  </a:lnTo>
                  <a:lnTo>
                    <a:pt x="708" y="379"/>
                  </a:lnTo>
                  <a:lnTo>
                    <a:pt x="703" y="404"/>
                  </a:lnTo>
                  <a:lnTo>
                    <a:pt x="693" y="429"/>
                  </a:lnTo>
                  <a:lnTo>
                    <a:pt x="683" y="454"/>
                  </a:lnTo>
                  <a:lnTo>
                    <a:pt x="654" y="489"/>
                  </a:lnTo>
                  <a:lnTo>
                    <a:pt x="619" y="519"/>
                  </a:lnTo>
                  <a:lnTo>
                    <a:pt x="574" y="544"/>
                  </a:lnTo>
                  <a:lnTo>
                    <a:pt x="529" y="564"/>
                  </a:lnTo>
                  <a:lnTo>
                    <a:pt x="484" y="574"/>
                  </a:lnTo>
                  <a:lnTo>
                    <a:pt x="434" y="584"/>
                  </a:lnTo>
                  <a:lnTo>
                    <a:pt x="349" y="589"/>
                  </a:lnTo>
                  <a:lnTo>
                    <a:pt x="284" y="589"/>
                  </a:lnTo>
                  <a:lnTo>
                    <a:pt x="264" y="584"/>
                  </a:lnTo>
                  <a:lnTo>
                    <a:pt x="299" y="629"/>
                  </a:lnTo>
                  <a:lnTo>
                    <a:pt x="329" y="674"/>
                  </a:lnTo>
                  <a:lnTo>
                    <a:pt x="354" y="713"/>
                  </a:lnTo>
                  <a:lnTo>
                    <a:pt x="374" y="753"/>
                  </a:lnTo>
                  <a:lnTo>
                    <a:pt x="389" y="793"/>
                  </a:lnTo>
                  <a:lnTo>
                    <a:pt x="399" y="833"/>
                  </a:lnTo>
                  <a:lnTo>
                    <a:pt x="404" y="868"/>
                  </a:lnTo>
                  <a:lnTo>
                    <a:pt x="409" y="903"/>
                  </a:lnTo>
                  <a:lnTo>
                    <a:pt x="409" y="938"/>
                  </a:lnTo>
                  <a:lnTo>
                    <a:pt x="404" y="968"/>
                  </a:lnTo>
                  <a:lnTo>
                    <a:pt x="394" y="998"/>
                  </a:lnTo>
                  <a:lnTo>
                    <a:pt x="384" y="1028"/>
                  </a:lnTo>
                  <a:lnTo>
                    <a:pt x="354" y="1083"/>
                  </a:lnTo>
                  <a:lnTo>
                    <a:pt x="319" y="1128"/>
                  </a:lnTo>
                  <a:lnTo>
                    <a:pt x="299" y="1108"/>
                  </a:lnTo>
                  <a:lnTo>
                    <a:pt x="279" y="1083"/>
                  </a:lnTo>
                  <a:lnTo>
                    <a:pt x="259" y="1053"/>
                  </a:lnTo>
                  <a:lnTo>
                    <a:pt x="249" y="1023"/>
                  </a:lnTo>
                  <a:lnTo>
                    <a:pt x="249" y="1013"/>
                  </a:lnTo>
                  <a:lnTo>
                    <a:pt x="254" y="993"/>
                  </a:lnTo>
                  <a:lnTo>
                    <a:pt x="264" y="973"/>
                  </a:lnTo>
                  <a:lnTo>
                    <a:pt x="274" y="953"/>
                  </a:lnTo>
                  <a:lnTo>
                    <a:pt x="289" y="933"/>
                  </a:lnTo>
                  <a:lnTo>
                    <a:pt x="299" y="913"/>
                  </a:lnTo>
                  <a:lnTo>
                    <a:pt x="299" y="908"/>
                  </a:lnTo>
                  <a:lnTo>
                    <a:pt x="294" y="898"/>
                  </a:lnTo>
                  <a:lnTo>
                    <a:pt x="289" y="898"/>
                  </a:lnTo>
                  <a:lnTo>
                    <a:pt x="279" y="893"/>
                  </a:lnTo>
                  <a:lnTo>
                    <a:pt x="269" y="898"/>
                  </a:lnTo>
                  <a:lnTo>
                    <a:pt x="259" y="903"/>
                  </a:lnTo>
                  <a:lnTo>
                    <a:pt x="244" y="918"/>
                  </a:lnTo>
                  <a:lnTo>
                    <a:pt x="239" y="933"/>
                  </a:lnTo>
                  <a:lnTo>
                    <a:pt x="239" y="938"/>
                  </a:lnTo>
                  <a:lnTo>
                    <a:pt x="239" y="948"/>
                  </a:lnTo>
                  <a:lnTo>
                    <a:pt x="234" y="953"/>
                  </a:lnTo>
                  <a:lnTo>
                    <a:pt x="224" y="953"/>
                  </a:lnTo>
                  <a:lnTo>
                    <a:pt x="209" y="943"/>
                  </a:lnTo>
                  <a:lnTo>
                    <a:pt x="189" y="918"/>
                  </a:lnTo>
                  <a:lnTo>
                    <a:pt x="174" y="888"/>
                  </a:lnTo>
                  <a:lnTo>
                    <a:pt x="164" y="863"/>
                  </a:lnTo>
                  <a:lnTo>
                    <a:pt x="154" y="838"/>
                  </a:lnTo>
                  <a:lnTo>
                    <a:pt x="144" y="818"/>
                  </a:lnTo>
                  <a:lnTo>
                    <a:pt x="134" y="813"/>
                  </a:lnTo>
                  <a:lnTo>
                    <a:pt x="129" y="808"/>
                  </a:lnTo>
                  <a:lnTo>
                    <a:pt x="119" y="813"/>
                  </a:lnTo>
                  <a:lnTo>
                    <a:pt x="109" y="818"/>
                  </a:lnTo>
                  <a:lnTo>
                    <a:pt x="104" y="828"/>
                  </a:lnTo>
                  <a:lnTo>
                    <a:pt x="104" y="838"/>
                  </a:lnTo>
                  <a:lnTo>
                    <a:pt x="104" y="863"/>
                  </a:lnTo>
                  <a:lnTo>
                    <a:pt x="119" y="888"/>
                  </a:lnTo>
                  <a:lnTo>
                    <a:pt x="159" y="943"/>
                  </a:lnTo>
                  <a:lnTo>
                    <a:pt x="159" y="948"/>
                  </a:lnTo>
                  <a:lnTo>
                    <a:pt x="154" y="953"/>
                  </a:lnTo>
                  <a:lnTo>
                    <a:pt x="139" y="943"/>
                  </a:lnTo>
                  <a:lnTo>
                    <a:pt x="114" y="928"/>
                  </a:lnTo>
                  <a:lnTo>
                    <a:pt x="95" y="908"/>
                  </a:lnTo>
                  <a:lnTo>
                    <a:pt x="85" y="893"/>
                  </a:lnTo>
                  <a:lnTo>
                    <a:pt x="80" y="873"/>
                  </a:lnTo>
                  <a:lnTo>
                    <a:pt x="70" y="853"/>
                  </a:lnTo>
                  <a:lnTo>
                    <a:pt x="60" y="838"/>
                  </a:lnTo>
                  <a:lnTo>
                    <a:pt x="50" y="833"/>
                  </a:lnTo>
                  <a:lnTo>
                    <a:pt x="40" y="833"/>
                  </a:lnTo>
                  <a:lnTo>
                    <a:pt x="30" y="838"/>
                  </a:lnTo>
                  <a:lnTo>
                    <a:pt x="20" y="848"/>
                  </a:lnTo>
                  <a:lnTo>
                    <a:pt x="20" y="863"/>
                  </a:lnTo>
                  <a:lnTo>
                    <a:pt x="30" y="883"/>
                  </a:lnTo>
                  <a:lnTo>
                    <a:pt x="40" y="903"/>
                  </a:lnTo>
                  <a:lnTo>
                    <a:pt x="60" y="923"/>
                  </a:lnTo>
                  <a:lnTo>
                    <a:pt x="85" y="953"/>
                  </a:lnTo>
                  <a:lnTo>
                    <a:pt x="124" y="983"/>
                  </a:lnTo>
                  <a:lnTo>
                    <a:pt x="134" y="988"/>
                  </a:lnTo>
                  <a:lnTo>
                    <a:pt x="134" y="998"/>
                  </a:lnTo>
                  <a:lnTo>
                    <a:pt x="119" y="998"/>
                  </a:lnTo>
                  <a:lnTo>
                    <a:pt x="100" y="998"/>
                  </a:lnTo>
                  <a:lnTo>
                    <a:pt x="80" y="993"/>
                  </a:lnTo>
                  <a:lnTo>
                    <a:pt x="60" y="983"/>
                  </a:lnTo>
                  <a:lnTo>
                    <a:pt x="45" y="968"/>
                  </a:lnTo>
                  <a:lnTo>
                    <a:pt x="30" y="953"/>
                  </a:lnTo>
                  <a:lnTo>
                    <a:pt x="15" y="953"/>
                  </a:lnTo>
                  <a:lnTo>
                    <a:pt x="5" y="958"/>
                  </a:lnTo>
                  <a:lnTo>
                    <a:pt x="0" y="963"/>
                  </a:lnTo>
                  <a:lnTo>
                    <a:pt x="0" y="978"/>
                  </a:lnTo>
                  <a:lnTo>
                    <a:pt x="0" y="983"/>
                  </a:lnTo>
                  <a:lnTo>
                    <a:pt x="5" y="993"/>
                  </a:lnTo>
                  <a:lnTo>
                    <a:pt x="10" y="998"/>
                  </a:lnTo>
                  <a:lnTo>
                    <a:pt x="25" y="1003"/>
                  </a:lnTo>
                  <a:lnTo>
                    <a:pt x="90" y="1033"/>
                  </a:lnTo>
                  <a:lnTo>
                    <a:pt x="134" y="1043"/>
                  </a:lnTo>
                  <a:lnTo>
                    <a:pt x="159" y="1048"/>
                  </a:lnTo>
                  <a:lnTo>
                    <a:pt x="184" y="1048"/>
                  </a:lnTo>
                  <a:lnTo>
                    <a:pt x="204" y="1043"/>
                  </a:lnTo>
                  <a:lnTo>
                    <a:pt x="214" y="1068"/>
                  </a:lnTo>
                  <a:lnTo>
                    <a:pt x="229" y="1098"/>
                  </a:lnTo>
                  <a:lnTo>
                    <a:pt x="254" y="1133"/>
                  </a:lnTo>
                  <a:lnTo>
                    <a:pt x="284" y="1168"/>
                  </a:lnTo>
                  <a:lnTo>
                    <a:pt x="244" y="1203"/>
                  </a:lnTo>
                  <a:lnTo>
                    <a:pt x="204" y="1233"/>
                  </a:lnTo>
                  <a:lnTo>
                    <a:pt x="129" y="1278"/>
                  </a:lnTo>
                  <a:lnTo>
                    <a:pt x="70" y="1307"/>
                  </a:lnTo>
                  <a:lnTo>
                    <a:pt x="50" y="1312"/>
                  </a:lnTo>
                  <a:lnTo>
                    <a:pt x="149" y="1337"/>
                  </a:lnTo>
                  <a:lnTo>
                    <a:pt x="194" y="1347"/>
                  </a:lnTo>
                  <a:lnTo>
                    <a:pt x="229" y="1362"/>
                  </a:lnTo>
                  <a:lnTo>
                    <a:pt x="259" y="1377"/>
                  </a:lnTo>
                  <a:lnTo>
                    <a:pt x="284" y="1392"/>
                  </a:lnTo>
                  <a:lnTo>
                    <a:pt x="309" y="1412"/>
                  </a:lnTo>
                  <a:lnTo>
                    <a:pt x="324" y="1427"/>
                  </a:lnTo>
                  <a:lnTo>
                    <a:pt x="339" y="1447"/>
                  </a:lnTo>
                  <a:lnTo>
                    <a:pt x="349" y="1467"/>
                  </a:lnTo>
                  <a:lnTo>
                    <a:pt x="354" y="1487"/>
                  </a:lnTo>
                  <a:lnTo>
                    <a:pt x="359" y="1512"/>
                  </a:lnTo>
                  <a:lnTo>
                    <a:pt x="354" y="1552"/>
                  </a:lnTo>
                  <a:lnTo>
                    <a:pt x="344" y="1597"/>
                  </a:lnTo>
                  <a:lnTo>
                    <a:pt x="324" y="1637"/>
                  </a:lnTo>
                  <a:lnTo>
                    <a:pt x="299" y="1677"/>
                  </a:lnTo>
                  <a:lnTo>
                    <a:pt x="274" y="1712"/>
                  </a:lnTo>
                  <a:lnTo>
                    <a:pt x="249" y="1742"/>
                  </a:lnTo>
                  <a:lnTo>
                    <a:pt x="204" y="1792"/>
                  </a:lnTo>
                  <a:lnTo>
                    <a:pt x="184" y="1807"/>
                  </a:lnTo>
                  <a:lnTo>
                    <a:pt x="229" y="1802"/>
                  </a:lnTo>
                  <a:lnTo>
                    <a:pt x="274" y="1802"/>
                  </a:lnTo>
                  <a:lnTo>
                    <a:pt x="309" y="1802"/>
                  </a:lnTo>
                  <a:lnTo>
                    <a:pt x="344" y="1807"/>
                  </a:lnTo>
                  <a:lnTo>
                    <a:pt x="374" y="1812"/>
                  </a:lnTo>
                  <a:lnTo>
                    <a:pt x="404" y="1822"/>
                  </a:lnTo>
                  <a:lnTo>
                    <a:pt x="424" y="1837"/>
                  </a:lnTo>
                  <a:lnTo>
                    <a:pt x="444" y="1852"/>
                  </a:lnTo>
                  <a:lnTo>
                    <a:pt x="464" y="1866"/>
                  </a:lnTo>
                  <a:lnTo>
                    <a:pt x="474" y="1886"/>
                  </a:lnTo>
                  <a:lnTo>
                    <a:pt x="494" y="1931"/>
                  </a:lnTo>
                  <a:lnTo>
                    <a:pt x="509" y="1976"/>
                  </a:lnTo>
                  <a:lnTo>
                    <a:pt x="509" y="2026"/>
                  </a:lnTo>
                  <a:lnTo>
                    <a:pt x="504" y="2081"/>
                  </a:lnTo>
                  <a:lnTo>
                    <a:pt x="499" y="2131"/>
                  </a:lnTo>
                  <a:lnTo>
                    <a:pt x="474" y="2221"/>
                  </a:lnTo>
                  <a:lnTo>
                    <a:pt x="454" y="2291"/>
                  </a:lnTo>
                  <a:lnTo>
                    <a:pt x="439" y="2316"/>
                  </a:lnTo>
                  <a:lnTo>
                    <a:pt x="484" y="2266"/>
                  </a:lnTo>
                  <a:lnTo>
                    <a:pt x="519" y="2221"/>
                  </a:lnTo>
                  <a:lnTo>
                    <a:pt x="559" y="2186"/>
                  </a:lnTo>
                  <a:lnTo>
                    <a:pt x="594" y="2156"/>
                  </a:lnTo>
                  <a:lnTo>
                    <a:pt x="629" y="2131"/>
                  </a:lnTo>
                  <a:lnTo>
                    <a:pt x="659" y="2116"/>
                  </a:lnTo>
                  <a:lnTo>
                    <a:pt x="688" y="2101"/>
                  </a:lnTo>
                  <a:lnTo>
                    <a:pt x="718" y="2096"/>
                  </a:lnTo>
                  <a:lnTo>
                    <a:pt x="748" y="2091"/>
                  </a:lnTo>
                  <a:lnTo>
                    <a:pt x="773" y="2096"/>
                  </a:lnTo>
                  <a:lnTo>
                    <a:pt x="793" y="2101"/>
                  </a:lnTo>
                  <a:lnTo>
                    <a:pt x="818" y="2111"/>
                  </a:lnTo>
                  <a:lnTo>
                    <a:pt x="838" y="2121"/>
                  </a:lnTo>
                  <a:lnTo>
                    <a:pt x="858" y="2136"/>
                  </a:lnTo>
                  <a:lnTo>
                    <a:pt x="893" y="2171"/>
                  </a:lnTo>
                  <a:lnTo>
                    <a:pt x="923" y="2216"/>
                  </a:lnTo>
                  <a:lnTo>
                    <a:pt x="948" y="2261"/>
                  </a:lnTo>
                  <a:lnTo>
                    <a:pt x="968" y="2311"/>
                  </a:lnTo>
                  <a:lnTo>
                    <a:pt x="983" y="2356"/>
                  </a:lnTo>
                  <a:lnTo>
                    <a:pt x="1003" y="2431"/>
                  </a:lnTo>
                  <a:lnTo>
                    <a:pt x="1013" y="2460"/>
                  </a:lnTo>
                  <a:lnTo>
                    <a:pt x="1043" y="2346"/>
                  </a:lnTo>
                  <a:lnTo>
                    <a:pt x="1058" y="2306"/>
                  </a:lnTo>
                  <a:lnTo>
                    <a:pt x="1073" y="2266"/>
                  </a:lnTo>
                  <a:lnTo>
                    <a:pt x="1093" y="2236"/>
                  </a:lnTo>
                  <a:lnTo>
                    <a:pt x="1108" y="2211"/>
                  </a:lnTo>
                  <a:lnTo>
                    <a:pt x="1128" y="2191"/>
                  </a:lnTo>
                  <a:lnTo>
                    <a:pt x="1148" y="2181"/>
                  </a:lnTo>
                  <a:lnTo>
                    <a:pt x="1163" y="2171"/>
                  </a:lnTo>
                  <a:lnTo>
                    <a:pt x="1183" y="2171"/>
                  </a:lnTo>
                  <a:lnTo>
                    <a:pt x="1203" y="2171"/>
                  </a:lnTo>
                  <a:lnTo>
                    <a:pt x="1218" y="2176"/>
                  </a:lnTo>
                  <a:lnTo>
                    <a:pt x="1252" y="2201"/>
                  </a:lnTo>
                  <a:lnTo>
                    <a:pt x="1287" y="2231"/>
                  </a:lnTo>
                  <a:lnTo>
                    <a:pt x="1322" y="2271"/>
                  </a:lnTo>
                  <a:lnTo>
                    <a:pt x="1352" y="2316"/>
                  </a:lnTo>
                  <a:lnTo>
                    <a:pt x="1402" y="2411"/>
                  </a:lnTo>
                  <a:lnTo>
                    <a:pt x="1437" y="2485"/>
                  </a:lnTo>
                  <a:lnTo>
                    <a:pt x="1447" y="2515"/>
                  </a:lnTo>
                  <a:lnTo>
                    <a:pt x="1447" y="2401"/>
                  </a:lnTo>
                  <a:lnTo>
                    <a:pt x="1452" y="2311"/>
                  </a:lnTo>
                  <a:lnTo>
                    <a:pt x="1457" y="2271"/>
                  </a:lnTo>
                  <a:lnTo>
                    <a:pt x="1467" y="2241"/>
                  </a:lnTo>
                  <a:lnTo>
                    <a:pt x="1477" y="2216"/>
                  </a:lnTo>
                  <a:lnTo>
                    <a:pt x="1492" y="2196"/>
                  </a:lnTo>
                  <a:lnTo>
                    <a:pt x="1507" y="2176"/>
                  </a:lnTo>
                  <a:lnTo>
                    <a:pt x="1522" y="2166"/>
                  </a:lnTo>
                  <a:lnTo>
                    <a:pt x="1537" y="2156"/>
                  </a:lnTo>
                  <a:lnTo>
                    <a:pt x="1557" y="2151"/>
                  </a:lnTo>
                  <a:lnTo>
                    <a:pt x="1572" y="2151"/>
                  </a:lnTo>
                  <a:lnTo>
                    <a:pt x="1592" y="2156"/>
                  </a:lnTo>
                  <a:lnTo>
                    <a:pt x="1632" y="2166"/>
                  </a:lnTo>
                  <a:lnTo>
                    <a:pt x="1672" y="2186"/>
                  </a:lnTo>
                  <a:lnTo>
                    <a:pt x="1717" y="2216"/>
                  </a:lnTo>
                  <a:lnTo>
                    <a:pt x="1752" y="2246"/>
                  </a:lnTo>
                  <a:lnTo>
                    <a:pt x="1792" y="2281"/>
                  </a:lnTo>
                  <a:lnTo>
                    <a:pt x="1851" y="2346"/>
                  </a:lnTo>
                  <a:lnTo>
                    <a:pt x="1891" y="2386"/>
                  </a:lnTo>
                  <a:lnTo>
                    <a:pt x="1866" y="2351"/>
                  </a:lnTo>
                  <a:lnTo>
                    <a:pt x="1851" y="2321"/>
                  </a:lnTo>
                  <a:lnTo>
                    <a:pt x="1831" y="2281"/>
                  </a:lnTo>
                  <a:lnTo>
                    <a:pt x="1821" y="2236"/>
                  </a:lnTo>
                  <a:lnTo>
                    <a:pt x="1811" y="2186"/>
                  </a:lnTo>
                  <a:lnTo>
                    <a:pt x="1811" y="2131"/>
                  </a:lnTo>
                  <a:lnTo>
                    <a:pt x="1816" y="2066"/>
                  </a:lnTo>
                  <a:lnTo>
                    <a:pt x="1826" y="2031"/>
                  </a:lnTo>
                  <a:lnTo>
                    <a:pt x="1841" y="2006"/>
                  </a:lnTo>
                  <a:lnTo>
                    <a:pt x="1866" y="1991"/>
                  </a:lnTo>
                  <a:lnTo>
                    <a:pt x="1891" y="1981"/>
                  </a:lnTo>
                  <a:lnTo>
                    <a:pt x="1921" y="1976"/>
                  </a:lnTo>
                  <a:lnTo>
                    <a:pt x="1956" y="1976"/>
                  </a:lnTo>
                  <a:lnTo>
                    <a:pt x="1991" y="1976"/>
                  </a:lnTo>
                  <a:lnTo>
                    <a:pt x="2026" y="1986"/>
                  </a:lnTo>
                  <a:lnTo>
                    <a:pt x="2096" y="2006"/>
                  </a:lnTo>
                  <a:lnTo>
                    <a:pt x="2156" y="2026"/>
                  </a:lnTo>
                  <a:lnTo>
                    <a:pt x="2216" y="2051"/>
                  </a:lnTo>
                  <a:lnTo>
                    <a:pt x="2156" y="1981"/>
                  </a:lnTo>
                  <a:lnTo>
                    <a:pt x="2116" y="1916"/>
                  </a:lnTo>
                  <a:lnTo>
                    <a:pt x="2086" y="1857"/>
                  </a:lnTo>
                  <a:lnTo>
                    <a:pt x="2066" y="1807"/>
                  </a:lnTo>
                  <a:lnTo>
                    <a:pt x="2121" y="1797"/>
                  </a:lnTo>
                  <a:lnTo>
                    <a:pt x="2156" y="1782"/>
                  </a:lnTo>
                  <a:lnTo>
                    <a:pt x="2166" y="1797"/>
                  </a:lnTo>
                  <a:lnTo>
                    <a:pt x="2181" y="1807"/>
                  </a:lnTo>
                  <a:lnTo>
                    <a:pt x="2201" y="1822"/>
                  </a:lnTo>
                  <a:lnTo>
                    <a:pt x="2236" y="1837"/>
                  </a:lnTo>
                  <a:lnTo>
                    <a:pt x="2291" y="1857"/>
                  </a:lnTo>
                  <a:lnTo>
                    <a:pt x="2301" y="1861"/>
                  </a:lnTo>
                  <a:lnTo>
                    <a:pt x="2311" y="1861"/>
                  </a:lnTo>
                  <a:lnTo>
                    <a:pt x="2321" y="1857"/>
                  </a:lnTo>
                  <a:lnTo>
                    <a:pt x="2326" y="1847"/>
                  </a:lnTo>
                  <a:lnTo>
                    <a:pt x="2331" y="1842"/>
                  </a:lnTo>
                  <a:lnTo>
                    <a:pt x="2326" y="1832"/>
                  </a:lnTo>
                  <a:lnTo>
                    <a:pt x="2316" y="1827"/>
                  </a:lnTo>
                  <a:lnTo>
                    <a:pt x="2301" y="1827"/>
                  </a:lnTo>
                  <a:lnTo>
                    <a:pt x="2281" y="1827"/>
                  </a:lnTo>
                  <a:lnTo>
                    <a:pt x="2261" y="1822"/>
                  </a:lnTo>
                  <a:lnTo>
                    <a:pt x="2246" y="1812"/>
                  </a:lnTo>
                  <a:lnTo>
                    <a:pt x="2236" y="1802"/>
                  </a:lnTo>
                  <a:lnTo>
                    <a:pt x="2226" y="1792"/>
                  </a:lnTo>
                  <a:lnTo>
                    <a:pt x="2231" y="1787"/>
                  </a:lnTo>
                  <a:lnTo>
                    <a:pt x="2241" y="1787"/>
                  </a:lnTo>
                  <a:lnTo>
                    <a:pt x="2281" y="1792"/>
                  </a:lnTo>
                  <a:lnTo>
                    <a:pt x="2316" y="1787"/>
                  </a:lnTo>
                  <a:lnTo>
                    <a:pt x="2341" y="1787"/>
                  </a:lnTo>
                  <a:lnTo>
                    <a:pt x="2356" y="1777"/>
                  </a:lnTo>
                  <a:lnTo>
                    <a:pt x="2371" y="1772"/>
                  </a:lnTo>
                  <a:lnTo>
                    <a:pt x="2380" y="1762"/>
                  </a:lnTo>
                  <a:lnTo>
                    <a:pt x="2380" y="1752"/>
                  </a:lnTo>
                  <a:lnTo>
                    <a:pt x="2380" y="1742"/>
                  </a:lnTo>
                  <a:lnTo>
                    <a:pt x="2371" y="1737"/>
                  </a:lnTo>
                  <a:lnTo>
                    <a:pt x="2361" y="1737"/>
                  </a:lnTo>
                  <a:lnTo>
                    <a:pt x="2346" y="1737"/>
                  </a:lnTo>
                  <a:lnTo>
                    <a:pt x="2331" y="1747"/>
                  </a:lnTo>
                  <a:lnTo>
                    <a:pt x="2316" y="1752"/>
                  </a:lnTo>
                  <a:lnTo>
                    <a:pt x="2301" y="1757"/>
                  </a:lnTo>
                  <a:lnTo>
                    <a:pt x="2281" y="1757"/>
                  </a:lnTo>
                  <a:lnTo>
                    <a:pt x="2256" y="1757"/>
                  </a:lnTo>
                  <a:lnTo>
                    <a:pt x="2241" y="1752"/>
                  </a:lnTo>
                  <a:lnTo>
                    <a:pt x="2241" y="1747"/>
                  </a:lnTo>
                  <a:lnTo>
                    <a:pt x="2246" y="1742"/>
                  </a:lnTo>
                  <a:lnTo>
                    <a:pt x="2296" y="1732"/>
                  </a:lnTo>
                  <a:lnTo>
                    <a:pt x="2321" y="1722"/>
                  </a:lnTo>
                  <a:lnTo>
                    <a:pt x="2336" y="1712"/>
                  </a:lnTo>
                  <a:lnTo>
                    <a:pt x="2341" y="1702"/>
                  </a:lnTo>
                  <a:lnTo>
                    <a:pt x="2341" y="1692"/>
                  </a:lnTo>
                  <a:lnTo>
                    <a:pt x="2341" y="1682"/>
                  </a:lnTo>
                  <a:lnTo>
                    <a:pt x="2336" y="1677"/>
                  </a:lnTo>
                  <a:lnTo>
                    <a:pt x="2321" y="1677"/>
                  </a:lnTo>
                  <a:lnTo>
                    <a:pt x="2306" y="1682"/>
                  </a:lnTo>
                  <a:lnTo>
                    <a:pt x="2286" y="1692"/>
                  </a:lnTo>
                  <a:lnTo>
                    <a:pt x="2261" y="1702"/>
                  </a:lnTo>
                  <a:lnTo>
                    <a:pt x="2236" y="1712"/>
                  </a:lnTo>
                  <a:lnTo>
                    <a:pt x="2211" y="1717"/>
                  </a:lnTo>
                  <a:lnTo>
                    <a:pt x="2196" y="1712"/>
                  </a:lnTo>
                  <a:lnTo>
                    <a:pt x="2191" y="1707"/>
                  </a:lnTo>
                  <a:lnTo>
                    <a:pt x="2191" y="1702"/>
                  </a:lnTo>
                  <a:lnTo>
                    <a:pt x="2196" y="1697"/>
                  </a:lnTo>
                  <a:lnTo>
                    <a:pt x="2201" y="1677"/>
                  </a:lnTo>
                  <a:lnTo>
                    <a:pt x="2206" y="1662"/>
                  </a:lnTo>
                  <a:lnTo>
                    <a:pt x="2201" y="1652"/>
                  </a:lnTo>
                  <a:lnTo>
                    <a:pt x="2196" y="1647"/>
                  </a:lnTo>
                  <a:lnTo>
                    <a:pt x="2181" y="1642"/>
                  </a:lnTo>
                  <a:lnTo>
                    <a:pt x="2171" y="1647"/>
                  </a:lnTo>
                  <a:lnTo>
                    <a:pt x="2166" y="1662"/>
                  </a:lnTo>
                  <a:lnTo>
                    <a:pt x="2166" y="1682"/>
                  </a:lnTo>
                  <a:lnTo>
                    <a:pt x="2161" y="1707"/>
                  </a:lnTo>
                  <a:lnTo>
                    <a:pt x="2156" y="1722"/>
                  </a:lnTo>
                  <a:lnTo>
                    <a:pt x="2146" y="1737"/>
                  </a:lnTo>
                  <a:lnTo>
                    <a:pt x="2141" y="1742"/>
                  </a:lnTo>
                  <a:lnTo>
                    <a:pt x="2101" y="1762"/>
                  </a:lnTo>
                  <a:lnTo>
                    <a:pt x="2061" y="1767"/>
                  </a:lnTo>
                  <a:lnTo>
                    <a:pt x="2061" y="1732"/>
                  </a:lnTo>
                  <a:lnTo>
                    <a:pt x="2076" y="1702"/>
                  </a:lnTo>
                  <a:lnTo>
                    <a:pt x="2091" y="1672"/>
                  </a:lnTo>
                  <a:lnTo>
                    <a:pt x="2116" y="1652"/>
                  </a:lnTo>
                  <a:lnTo>
                    <a:pt x="2146" y="1637"/>
                  </a:lnTo>
                  <a:lnTo>
                    <a:pt x="2181" y="1627"/>
                  </a:lnTo>
                  <a:lnTo>
                    <a:pt x="2216" y="1617"/>
                  </a:lnTo>
                  <a:lnTo>
                    <a:pt x="2251" y="1612"/>
                  </a:lnTo>
                  <a:lnTo>
                    <a:pt x="2326" y="1607"/>
                  </a:lnTo>
                  <a:lnTo>
                    <a:pt x="2390" y="1612"/>
                  </a:lnTo>
                  <a:lnTo>
                    <a:pt x="2455" y="1617"/>
                  </a:lnTo>
                  <a:close/>
                  <a:moveTo>
                    <a:pt x="119" y="993"/>
                  </a:moveTo>
                  <a:lnTo>
                    <a:pt x="119" y="993"/>
                  </a:lnTo>
                  <a:lnTo>
                    <a:pt x="124" y="993"/>
                  </a:lnTo>
                  <a:lnTo>
                    <a:pt x="119" y="993"/>
                  </a:lnTo>
                  <a:close/>
                  <a:moveTo>
                    <a:pt x="2151" y="1667"/>
                  </a:moveTo>
                  <a:lnTo>
                    <a:pt x="2151" y="1667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1322" y="1716"/>
              <a:ext cx="4148" cy="4236"/>
            </a:xfrm>
            <a:custGeom>
              <a:avLst/>
              <a:gdLst>
                <a:gd name="T0" fmla="*/ 2501 w 2815"/>
                <a:gd name="T1" fmla="*/ 1637 h 2875"/>
                <a:gd name="T2" fmla="*/ 2421 w 2815"/>
                <a:gd name="T3" fmla="*/ 1447 h 2875"/>
                <a:gd name="T4" fmla="*/ 2471 w 2815"/>
                <a:gd name="T5" fmla="*/ 1293 h 2875"/>
                <a:gd name="T6" fmla="*/ 2620 w 2815"/>
                <a:gd name="T7" fmla="*/ 1048 h 2875"/>
                <a:gd name="T8" fmla="*/ 2366 w 2815"/>
                <a:gd name="T9" fmla="*/ 1028 h 2875"/>
                <a:gd name="T10" fmla="*/ 2316 w 2815"/>
                <a:gd name="T11" fmla="*/ 878 h 2875"/>
                <a:gd name="T12" fmla="*/ 2181 w 2815"/>
                <a:gd name="T13" fmla="*/ 704 h 2875"/>
                <a:gd name="T14" fmla="*/ 2056 w 2815"/>
                <a:gd name="T15" fmla="*/ 639 h 2875"/>
                <a:gd name="T16" fmla="*/ 2081 w 2815"/>
                <a:gd name="T17" fmla="*/ 349 h 2875"/>
                <a:gd name="T18" fmla="*/ 1757 w 2815"/>
                <a:gd name="T19" fmla="*/ 439 h 2875"/>
                <a:gd name="T20" fmla="*/ 1527 w 2815"/>
                <a:gd name="T21" fmla="*/ 414 h 2875"/>
                <a:gd name="T22" fmla="*/ 1348 w 2815"/>
                <a:gd name="T23" fmla="*/ 0 h 2875"/>
                <a:gd name="T24" fmla="*/ 1268 w 2815"/>
                <a:gd name="T25" fmla="*/ 404 h 2875"/>
                <a:gd name="T26" fmla="*/ 1123 w 2815"/>
                <a:gd name="T27" fmla="*/ 464 h 2875"/>
                <a:gd name="T28" fmla="*/ 804 w 2815"/>
                <a:gd name="T29" fmla="*/ 379 h 2875"/>
                <a:gd name="T30" fmla="*/ 804 w 2815"/>
                <a:gd name="T31" fmla="*/ 584 h 2875"/>
                <a:gd name="T32" fmla="*/ 614 w 2815"/>
                <a:gd name="T33" fmla="*/ 684 h 2875"/>
                <a:gd name="T34" fmla="*/ 449 w 2815"/>
                <a:gd name="T35" fmla="*/ 859 h 2875"/>
                <a:gd name="T36" fmla="*/ 524 w 2815"/>
                <a:gd name="T37" fmla="*/ 1068 h 2875"/>
                <a:gd name="T38" fmla="*/ 474 w 2815"/>
                <a:gd name="T39" fmla="*/ 1178 h 2875"/>
                <a:gd name="T40" fmla="*/ 514 w 2815"/>
                <a:gd name="T41" fmla="*/ 1108 h 2875"/>
                <a:gd name="T42" fmla="*/ 509 w 2815"/>
                <a:gd name="T43" fmla="*/ 1028 h 2875"/>
                <a:gd name="T44" fmla="*/ 394 w 2815"/>
                <a:gd name="T45" fmla="*/ 1018 h 2875"/>
                <a:gd name="T46" fmla="*/ 314 w 2815"/>
                <a:gd name="T47" fmla="*/ 918 h 2875"/>
                <a:gd name="T48" fmla="*/ 240 w 2815"/>
                <a:gd name="T49" fmla="*/ 943 h 2875"/>
                <a:gd name="T50" fmla="*/ 150 w 2815"/>
                <a:gd name="T51" fmla="*/ 973 h 2875"/>
                <a:gd name="T52" fmla="*/ 150 w 2815"/>
                <a:gd name="T53" fmla="*/ 1068 h 2875"/>
                <a:gd name="T54" fmla="*/ 120 w 2815"/>
                <a:gd name="T55" fmla="*/ 1108 h 2875"/>
                <a:gd name="T56" fmla="*/ 150 w 2815"/>
                <a:gd name="T57" fmla="*/ 1203 h 2875"/>
                <a:gd name="T58" fmla="*/ 294 w 2815"/>
                <a:gd name="T59" fmla="*/ 1258 h 2875"/>
                <a:gd name="T60" fmla="*/ 200 w 2815"/>
                <a:gd name="T61" fmla="*/ 1423 h 2875"/>
                <a:gd name="T62" fmla="*/ 389 w 2815"/>
                <a:gd name="T63" fmla="*/ 1577 h 2875"/>
                <a:gd name="T64" fmla="*/ 474 w 2815"/>
                <a:gd name="T65" fmla="*/ 1682 h 2875"/>
                <a:gd name="T66" fmla="*/ 170 w 2815"/>
                <a:gd name="T67" fmla="*/ 2056 h 2875"/>
                <a:gd name="T68" fmla="*/ 559 w 2815"/>
                <a:gd name="T69" fmla="*/ 2036 h 2875"/>
                <a:gd name="T70" fmla="*/ 624 w 2815"/>
                <a:gd name="T71" fmla="*/ 2211 h 2875"/>
                <a:gd name="T72" fmla="*/ 654 w 2815"/>
                <a:gd name="T73" fmla="*/ 2506 h 2875"/>
                <a:gd name="T74" fmla="*/ 913 w 2815"/>
                <a:gd name="T75" fmla="*/ 2306 h 2875"/>
                <a:gd name="T76" fmla="*/ 1048 w 2815"/>
                <a:gd name="T77" fmla="*/ 2406 h 2875"/>
                <a:gd name="T78" fmla="*/ 1233 w 2815"/>
                <a:gd name="T79" fmla="*/ 2630 h 2875"/>
                <a:gd name="T80" fmla="*/ 1353 w 2815"/>
                <a:gd name="T81" fmla="*/ 2386 h 2875"/>
                <a:gd name="T82" fmla="*/ 1487 w 2815"/>
                <a:gd name="T83" fmla="*/ 2531 h 2875"/>
                <a:gd name="T84" fmla="*/ 1672 w 2815"/>
                <a:gd name="T85" fmla="*/ 2586 h 2875"/>
                <a:gd name="T86" fmla="*/ 1727 w 2815"/>
                <a:gd name="T87" fmla="*/ 2371 h 2875"/>
                <a:gd name="T88" fmla="*/ 1932 w 2815"/>
                <a:gd name="T89" fmla="*/ 2486 h 2875"/>
                <a:gd name="T90" fmla="*/ 2026 w 2815"/>
                <a:gd name="T91" fmla="*/ 2591 h 2875"/>
                <a:gd name="T92" fmla="*/ 2056 w 2815"/>
                <a:gd name="T93" fmla="*/ 2421 h 2875"/>
                <a:gd name="T94" fmla="*/ 2051 w 2815"/>
                <a:gd name="T95" fmla="*/ 2211 h 2875"/>
                <a:gd name="T96" fmla="*/ 2286 w 2815"/>
                <a:gd name="T97" fmla="*/ 2231 h 2875"/>
                <a:gd name="T98" fmla="*/ 2311 w 2815"/>
                <a:gd name="T99" fmla="*/ 2007 h 2875"/>
                <a:gd name="T100" fmla="*/ 2441 w 2815"/>
                <a:gd name="T101" fmla="*/ 2071 h 2875"/>
                <a:gd name="T102" fmla="*/ 2531 w 2815"/>
                <a:gd name="T103" fmla="*/ 2051 h 2875"/>
                <a:gd name="T104" fmla="*/ 2550 w 2815"/>
                <a:gd name="T105" fmla="*/ 1987 h 2875"/>
                <a:gd name="T106" fmla="*/ 2605 w 2815"/>
                <a:gd name="T107" fmla="*/ 1912 h 2875"/>
                <a:gd name="T108" fmla="*/ 2565 w 2815"/>
                <a:gd name="T109" fmla="*/ 1852 h 28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5"/>
                <a:gd name="T166" fmla="*/ 0 h 2875"/>
                <a:gd name="T167" fmla="*/ 2815 w 2815"/>
                <a:gd name="T168" fmla="*/ 2875 h 28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5" h="2875">
                  <a:moveTo>
                    <a:pt x="2815" y="1832"/>
                  </a:moveTo>
                  <a:lnTo>
                    <a:pt x="2645" y="1727"/>
                  </a:lnTo>
                  <a:lnTo>
                    <a:pt x="2600" y="1707"/>
                  </a:lnTo>
                  <a:lnTo>
                    <a:pt x="2560" y="1682"/>
                  </a:lnTo>
                  <a:lnTo>
                    <a:pt x="2531" y="1662"/>
                  </a:lnTo>
                  <a:lnTo>
                    <a:pt x="2501" y="1637"/>
                  </a:lnTo>
                  <a:lnTo>
                    <a:pt x="2476" y="1617"/>
                  </a:lnTo>
                  <a:lnTo>
                    <a:pt x="2461" y="1592"/>
                  </a:lnTo>
                  <a:lnTo>
                    <a:pt x="2436" y="1552"/>
                  </a:lnTo>
                  <a:lnTo>
                    <a:pt x="2421" y="1512"/>
                  </a:lnTo>
                  <a:lnTo>
                    <a:pt x="2421" y="1482"/>
                  </a:lnTo>
                  <a:lnTo>
                    <a:pt x="2421" y="1452"/>
                  </a:lnTo>
                  <a:lnTo>
                    <a:pt x="2421" y="1447"/>
                  </a:lnTo>
                  <a:lnTo>
                    <a:pt x="2421" y="1438"/>
                  </a:lnTo>
                  <a:lnTo>
                    <a:pt x="2421" y="1403"/>
                  </a:lnTo>
                  <a:lnTo>
                    <a:pt x="2431" y="1373"/>
                  </a:lnTo>
                  <a:lnTo>
                    <a:pt x="2441" y="1343"/>
                  </a:lnTo>
                  <a:lnTo>
                    <a:pt x="2451" y="1318"/>
                  </a:lnTo>
                  <a:lnTo>
                    <a:pt x="2471" y="1293"/>
                  </a:lnTo>
                  <a:lnTo>
                    <a:pt x="2491" y="1268"/>
                  </a:lnTo>
                  <a:lnTo>
                    <a:pt x="2531" y="1228"/>
                  </a:lnTo>
                  <a:lnTo>
                    <a:pt x="2570" y="1198"/>
                  </a:lnTo>
                  <a:lnTo>
                    <a:pt x="2610" y="1173"/>
                  </a:lnTo>
                  <a:lnTo>
                    <a:pt x="2645" y="1153"/>
                  </a:lnTo>
                  <a:lnTo>
                    <a:pt x="2790" y="1053"/>
                  </a:lnTo>
                  <a:lnTo>
                    <a:pt x="2620" y="1048"/>
                  </a:lnTo>
                  <a:lnTo>
                    <a:pt x="2565" y="1053"/>
                  </a:lnTo>
                  <a:lnTo>
                    <a:pt x="2516" y="1058"/>
                  </a:lnTo>
                  <a:lnTo>
                    <a:pt x="2471" y="1053"/>
                  </a:lnTo>
                  <a:lnTo>
                    <a:pt x="2431" y="1048"/>
                  </a:lnTo>
                  <a:lnTo>
                    <a:pt x="2396" y="1043"/>
                  </a:lnTo>
                  <a:lnTo>
                    <a:pt x="2366" y="1028"/>
                  </a:lnTo>
                  <a:lnTo>
                    <a:pt x="2346" y="1013"/>
                  </a:lnTo>
                  <a:lnTo>
                    <a:pt x="2331" y="993"/>
                  </a:lnTo>
                  <a:lnTo>
                    <a:pt x="2316" y="968"/>
                  </a:lnTo>
                  <a:lnTo>
                    <a:pt x="2311" y="938"/>
                  </a:lnTo>
                  <a:lnTo>
                    <a:pt x="2311" y="908"/>
                  </a:lnTo>
                  <a:lnTo>
                    <a:pt x="2316" y="878"/>
                  </a:lnTo>
                  <a:lnTo>
                    <a:pt x="2331" y="824"/>
                  </a:lnTo>
                  <a:lnTo>
                    <a:pt x="2351" y="784"/>
                  </a:lnTo>
                  <a:lnTo>
                    <a:pt x="2401" y="689"/>
                  </a:lnTo>
                  <a:lnTo>
                    <a:pt x="2291" y="704"/>
                  </a:lnTo>
                  <a:lnTo>
                    <a:pt x="2216" y="709"/>
                  </a:lnTo>
                  <a:lnTo>
                    <a:pt x="2181" y="704"/>
                  </a:lnTo>
                  <a:lnTo>
                    <a:pt x="2151" y="704"/>
                  </a:lnTo>
                  <a:lnTo>
                    <a:pt x="2126" y="694"/>
                  </a:lnTo>
                  <a:lnTo>
                    <a:pt x="2101" y="684"/>
                  </a:lnTo>
                  <a:lnTo>
                    <a:pt x="2086" y="669"/>
                  </a:lnTo>
                  <a:lnTo>
                    <a:pt x="2071" y="654"/>
                  </a:lnTo>
                  <a:lnTo>
                    <a:pt x="2056" y="639"/>
                  </a:lnTo>
                  <a:lnTo>
                    <a:pt x="2051" y="619"/>
                  </a:lnTo>
                  <a:lnTo>
                    <a:pt x="2041" y="579"/>
                  </a:lnTo>
                  <a:lnTo>
                    <a:pt x="2041" y="539"/>
                  </a:lnTo>
                  <a:lnTo>
                    <a:pt x="2041" y="494"/>
                  </a:lnTo>
                  <a:lnTo>
                    <a:pt x="2051" y="449"/>
                  </a:lnTo>
                  <a:lnTo>
                    <a:pt x="2061" y="409"/>
                  </a:lnTo>
                  <a:lnTo>
                    <a:pt x="2081" y="349"/>
                  </a:lnTo>
                  <a:lnTo>
                    <a:pt x="2141" y="160"/>
                  </a:lnTo>
                  <a:lnTo>
                    <a:pt x="1996" y="284"/>
                  </a:lnTo>
                  <a:lnTo>
                    <a:pt x="1932" y="339"/>
                  </a:lnTo>
                  <a:lnTo>
                    <a:pt x="1867" y="379"/>
                  </a:lnTo>
                  <a:lnTo>
                    <a:pt x="1812" y="414"/>
                  </a:lnTo>
                  <a:lnTo>
                    <a:pt x="1757" y="439"/>
                  </a:lnTo>
                  <a:lnTo>
                    <a:pt x="1702" y="454"/>
                  </a:lnTo>
                  <a:lnTo>
                    <a:pt x="1657" y="459"/>
                  </a:lnTo>
                  <a:lnTo>
                    <a:pt x="1612" y="459"/>
                  </a:lnTo>
                  <a:lnTo>
                    <a:pt x="1572" y="449"/>
                  </a:lnTo>
                  <a:lnTo>
                    <a:pt x="1547" y="434"/>
                  </a:lnTo>
                  <a:lnTo>
                    <a:pt x="1527" y="414"/>
                  </a:lnTo>
                  <a:lnTo>
                    <a:pt x="1502" y="384"/>
                  </a:lnTo>
                  <a:lnTo>
                    <a:pt x="1482" y="354"/>
                  </a:lnTo>
                  <a:lnTo>
                    <a:pt x="1442" y="284"/>
                  </a:lnTo>
                  <a:lnTo>
                    <a:pt x="1408" y="205"/>
                  </a:lnTo>
                  <a:lnTo>
                    <a:pt x="1383" y="130"/>
                  </a:lnTo>
                  <a:lnTo>
                    <a:pt x="1363" y="65"/>
                  </a:lnTo>
                  <a:lnTo>
                    <a:pt x="1348" y="0"/>
                  </a:lnTo>
                  <a:lnTo>
                    <a:pt x="1318" y="175"/>
                  </a:lnTo>
                  <a:lnTo>
                    <a:pt x="1318" y="230"/>
                  </a:lnTo>
                  <a:lnTo>
                    <a:pt x="1308" y="284"/>
                  </a:lnTo>
                  <a:lnTo>
                    <a:pt x="1298" y="329"/>
                  </a:lnTo>
                  <a:lnTo>
                    <a:pt x="1283" y="369"/>
                  </a:lnTo>
                  <a:lnTo>
                    <a:pt x="1268" y="404"/>
                  </a:lnTo>
                  <a:lnTo>
                    <a:pt x="1248" y="429"/>
                  </a:lnTo>
                  <a:lnTo>
                    <a:pt x="1228" y="449"/>
                  </a:lnTo>
                  <a:lnTo>
                    <a:pt x="1208" y="459"/>
                  </a:lnTo>
                  <a:lnTo>
                    <a:pt x="1188" y="464"/>
                  </a:lnTo>
                  <a:lnTo>
                    <a:pt x="1168" y="469"/>
                  </a:lnTo>
                  <a:lnTo>
                    <a:pt x="1123" y="464"/>
                  </a:lnTo>
                  <a:lnTo>
                    <a:pt x="1078" y="449"/>
                  </a:lnTo>
                  <a:lnTo>
                    <a:pt x="1033" y="424"/>
                  </a:lnTo>
                  <a:lnTo>
                    <a:pt x="988" y="399"/>
                  </a:lnTo>
                  <a:lnTo>
                    <a:pt x="953" y="369"/>
                  </a:lnTo>
                  <a:lnTo>
                    <a:pt x="893" y="324"/>
                  </a:lnTo>
                  <a:lnTo>
                    <a:pt x="739" y="175"/>
                  </a:lnTo>
                  <a:lnTo>
                    <a:pt x="804" y="379"/>
                  </a:lnTo>
                  <a:lnTo>
                    <a:pt x="824" y="449"/>
                  </a:lnTo>
                  <a:lnTo>
                    <a:pt x="824" y="479"/>
                  </a:lnTo>
                  <a:lnTo>
                    <a:pt x="824" y="509"/>
                  </a:lnTo>
                  <a:lnTo>
                    <a:pt x="824" y="534"/>
                  </a:lnTo>
                  <a:lnTo>
                    <a:pt x="814" y="559"/>
                  </a:lnTo>
                  <a:lnTo>
                    <a:pt x="804" y="584"/>
                  </a:lnTo>
                  <a:lnTo>
                    <a:pt x="794" y="604"/>
                  </a:lnTo>
                  <a:lnTo>
                    <a:pt x="774" y="619"/>
                  </a:lnTo>
                  <a:lnTo>
                    <a:pt x="759" y="634"/>
                  </a:lnTo>
                  <a:lnTo>
                    <a:pt x="714" y="659"/>
                  </a:lnTo>
                  <a:lnTo>
                    <a:pt x="664" y="674"/>
                  </a:lnTo>
                  <a:lnTo>
                    <a:pt x="614" y="684"/>
                  </a:lnTo>
                  <a:lnTo>
                    <a:pt x="559" y="694"/>
                  </a:lnTo>
                  <a:lnTo>
                    <a:pt x="514" y="694"/>
                  </a:lnTo>
                  <a:lnTo>
                    <a:pt x="439" y="689"/>
                  </a:lnTo>
                  <a:lnTo>
                    <a:pt x="299" y="674"/>
                  </a:lnTo>
                  <a:lnTo>
                    <a:pt x="389" y="779"/>
                  </a:lnTo>
                  <a:lnTo>
                    <a:pt x="449" y="859"/>
                  </a:lnTo>
                  <a:lnTo>
                    <a:pt x="469" y="893"/>
                  </a:lnTo>
                  <a:lnTo>
                    <a:pt x="489" y="928"/>
                  </a:lnTo>
                  <a:lnTo>
                    <a:pt x="504" y="963"/>
                  </a:lnTo>
                  <a:lnTo>
                    <a:pt x="514" y="998"/>
                  </a:lnTo>
                  <a:lnTo>
                    <a:pt x="519" y="1033"/>
                  </a:lnTo>
                  <a:lnTo>
                    <a:pt x="524" y="1068"/>
                  </a:lnTo>
                  <a:lnTo>
                    <a:pt x="519" y="1098"/>
                  </a:lnTo>
                  <a:lnTo>
                    <a:pt x="514" y="1133"/>
                  </a:lnTo>
                  <a:lnTo>
                    <a:pt x="504" y="1168"/>
                  </a:lnTo>
                  <a:lnTo>
                    <a:pt x="484" y="1198"/>
                  </a:lnTo>
                  <a:lnTo>
                    <a:pt x="474" y="1178"/>
                  </a:lnTo>
                  <a:lnTo>
                    <a:pt x="479" y="1163"/>
                  </a:lnTo>
                  <a:lnTo>
                    <a:pt x="489" y="1148"/>
                  </a:lnTo>
                  <a:lnTo>
                    <a:pt x="504" y="1123"/>
                  </a:lnTo>
                  <a:lnTo>
                    <a:pt x="514" y="1108"/>
                  </a:lnTo>
                  <a:lnTo>
                    <a:pt x="519" y="1088"/>
                  </a:lnTo>
                  <a:lnTo>
                    <a:pt x="519" y="1073"/>
                  </a:lnTo>
                  <a:lnTo>
                    <a:pt x="519" y="1058"/>
                  </a:lnTo>
                  <a:lnTo>
                    <a:pt x="519" y="1043"/>
                  </a:lnTo>
                  <a:lnTo>
                    <a:pt x="509" y="1028"/>
                  </a:lnTo>
                  <a:lnTo>
                    <a:pt x="494" y="1013"/>
                  </a:lnTo>
                  <a:lnTo>
                    <a:pt x="474" y="1003"/>
                  </a:lnTo>
                  <a:lnTo>
                    <a:pt x="449" y="998"/>
                  </a:lnTo>
                  <a:lnTo>
                    <a:pt x="434" y="1003"/>
                  </a:lnTo>
                  <a:lnTo>
                    <a:pt x="419" y="1003"/>
                  </a:lnTo>
                  <a:lnTo>
                    <a:pt x="394" y="1018"/>
                  </a:lnTo>
                  <a:lnTo>
                    <a:pt x="389" y="1003"/>
                  </a:lnTo>
                  <a:lnTo>
                    <a:pt x="374" y="973"/>
                  </a:lnTo>
                  <a:lnTo>
                    <a:pt x="359" y="943"/>
                  </a:lnTo>
                  <a:lnTo>
                    <a:pt x="339" y="928"/>
                  </a:lnTo>
                  <a:lnTo>
                    <a:pt x="314" y="918"/>
                  </a:lnTo>
                  <a:lnTo>
                    <a:pt x="294" y="913"/>
                  </a:lnTo>
                  <a:lnTo>
                    <a:pt x="279" y="918"/>
                  </a:lnTo>
                  <a:lnTo>
                    <a:pt x="260" y="923"/>
                  </a:lnTo>
                  <a:lnTo>
                    <a:pt x="245" y="938"/>
                  </a:lnTo>
                  <a:lnTo>
                    <a:pt x="240" y="943"/>
                  </a:lnTo>
                  <a:lnTo>
                    <a:pt x="215" y="938"/>
                  </a:lnTo>
                  <a:lnTo>
                    <a:pt x="185" y="943"/>
                  </a:lnTo>
                  <a:lnTo>
                    <a:pt x="170" y="948"/>
                  </a:lnTo>
                  <a:lnTo>
                    <a:pt x="160" y="963"/>
                  </a:lnTo>
                  <a:lnTo>
                    <a:pt x="150" y="973"/>
                  </a:lnTo>
                  <a:lnTo>
                    <a:pt x="140" y="988"/>
                  </a:lnTo>
                  <a:lnTo>
                    <a:pt x="135" y="1018"/>
                  </a:lnTo>
                  <a:lnTo>
                    <a:pt x="140" y="1038"/>
                  </a:lnTo>
                  <a:lnTo>
                    <a:pt x="150" y="1068"/>
                  </a:lnTo>
                  <a:lnTo>
                    <a:pt x="140" y="1078"/>
                  </a:lnTo>
                  <a:lnTo>
                    <a:pt x="130" y="1083"/>
                  </a:lnTo>
                  <a:lnTo>
                    <a:pt x="130" y="1088"/>
                  </a:lnTo>
                  <a:lnTo>
                    <a:pt x="120" y="1108"/>
                  </a:lnTo>
                  <a:lnTo>
                    <a:pt x="115" y="1138"/>
                  </a:lnTo>
                  <a:lnTo>
                    <a:pt x="115" y="1158"/>
                  </a:lnTo>
                  <a:lnTo>
                    <a:pt x="125" y="1173"/>
                  </a:lnTo>
                  <a:lnTo>
                    <a:pt x="135" y="1188"/>
                  </a:lnTo>
                  <a:lnTo>
                    <a:pt x="150" y="1203"/>
                  </a:lnTo>
                  <a:lnTo>
                    <a:pt x="175" y="1218"/>
                  </a:lnTo>
                  <a:lnTo>
                    <a:pt x="190" y="1223"/>
                  </a:lnTo>
                  <a:lnTo>
                    <a:pt x="220" y="1238"/>
                  </a:lnTo>
                  <a:lnTo>
                    <a:pt x="255" y="1248"/>
                  </a:lnTo>
                  <a:lnTo>
                    <a:pt x="294" y="1258"/>
                  </a:lnTo>
                  <a:lnTo>
                    <a:pt x="339" y="1263"/>
                  </a:lnTo>
                  <a:lnTo>
                    <a:pt x="379" y="1318"/>
                  </a:lnTo>
                  <a:lnTo>
                    <a:pt x="314" y="1363"/>
                  </a:lnTo>
                  <a:lnTo>
                    <a:pt x="260" y="1398"/>
                  </a:lnTo>
                  <a:lnTo>
                    <a:pt x="200" y="1423"/>
                  </a:lnTo>
                  <a:lnTo>
                    <a:pt x="0" y="1497"/>
                  </a:lnTo>
                  <a:lnTo>
                    <a:pt x="210" y="1527"/>
                  </a:lnTo>
                  <a:lnTo>
                    <a:pt x="265" y="1537"/>
                  </a:lnTo>
                  <a:lnTo>
                    <a:pt x="314" y="1547"/>
                  </a:lnTo>
                  <a:lnTo>
                    <a:pt x="354" y="1562"/>
                  </a:lnTo>
                  <a:lnTo>
                    <a:pt x="389" y="1577"/>
                  </a:lnTo>
                  <a:lnTo>
                    <a:pt x="419" y="1597"/>
                  </a:lnTo>
                  <a:lnTo>
                    <a:pt x="444" y="1612"/>
                  </a:lnTo>
                  <a:lnTo>
                    <a:pt x="459" y="1632"/>
                  </a:lnTo>
                  <a:lnTo>
                    <a:pt x="469" y="1657"/>
                  </a:lnTo>
                  <a:lnTo>
                    <a:pt x="474" y="1682"/>
                  </a:lnTo>
                  <a:lnTo>
                    <a:pt x="469" y="1717"/>
                  </a:lnTo>
                  <a:lnTo>
                    <a:pt x="454" y="1752"/>
                  </a:lnTo>
                  <a:lnTo>
                    <a:pt x="434" y="1787"/>
                  </a:lnTo>
                  <a:lnTo>
                    <a:pt x="409" y="1822"/>
                  </a:lnTo>
                  <a:lnTo>
                    <a:pt x="359" y="1887"/>
                  </a:lnTo>
                  <a:lnTo>
                    <a:pt x="319" y="1927"/>
                  </a:lnTo>
                  <a:lnTo>
                    <a:pt x="170" y="2056"/>
                  </a:lnTo>
                  <a:lnTo>
                    <a:pt x="364" y="2021"/>
                  </a:lnTo>
                  <a:lnTo>
                    <a:pt x="444" y="2017"/>
                  </a:lnTo>
                  <a:lnTo>
                    <a:pt x="474" y="2017"/>
                  </a:lnTo>
                  <a:lnTo>
                    <a:pt x="509" y="2017"/>
                  </a:lnTo>
                  <a:lnTo>
                    <a:pt x="534" y="2026"/>
                  </a:lnTo>
                  <a:lnTo>
                    <a:pt x="559" y="2036"/>
                  </a:lnTo>
                  <a:lnTo>
                    <a:pt x="579" y="2051"/>
                  </a:lnTo>
                  <a:lnTo>
                    <a:pt x="594" y="2066"/>
                  </a:lnTo>
                  <a:lnTo>
                    <a:pt x="604" y="2086"/>
                  </a:lnTo>
                  <a:lnTo>
                    <a:pt x="614" y="2106"/>
                  </a:lnTo>
                  <a:lnTo>
                    <a:pt x="624" y="2156"/>
                  </a:lnTo>
                  <a:lnTo>
                    <a:pt x="624" y="2211"/>
                  </a:lnTo>
                  <a:lnTo>
                    <a:pt x="619" y="2266"/>
                  </a:lnTo>
                  <a:lnTo>
                    <a:pt x="604" y="2321"/>
                  </a:lnTo>
                  <a:lnTo>
                    <a:pt x="589" y="2371"/>
                  </a:lnTo>
                  <a:lnTo>
                    <a:pt x="559" y="2451"/>
                  </a:lnTo>
                  <a:lnTo>
                    <a:pt x="529" y="2586"/>
                  </a:lnTo>
                  <a:lnTo>
                    <a:pt x="654" y="2506"/>
                  </a:lnTo>
                  <a:lnTo>
                    <a:pt x="699" y="2456"/>
                  </a:lnTo>
                  <a:lnTo>
                    <a:pt x="739" y="2411"/>
                  </a:lnTo>
                  <a:lnTo>
                    <a:pt x="779" y="2376"/>
                  </a:lnTo>
                  <a:lnTo>
                    <a:pt x="814" y="2346"/>
                  </a:lnTo>
                  <a:lnTo>
                    <a:pt x="848" y="2326"/>
                  </a:lnTo>
                  <a:lnTo>
                    <a:pt x="883" y="2311"/>
                  </a:lnTo>
                  <a:lnTo>
                    <a:pt x="913" y="2306"/>
                  </a:lnTo>
                  <a:lnTo>
                    <a:pt x="943" y="2311"/>
                  </a:lnTo>
                  <a:lnTo>
                    <a:pt x="963" y="2316"/>
                  </a:lnTo>
                  <a:lnTo>
                    <a:pt x="983" y="2331"/>
                  </a:lnTo>
                  <a:lnTo>
                    <a:pt x="998" y="2346"/>
                  </a:lnTo>
                  <a:lnTo>
                    <a:pt x="1018" y="2361"/>
                  </a:lnTo>
                  <a:lnTo>
                    <a:pt x="1048" y="2406"/>
                  </a:lnTo>
                  <a:lnTo>
                    <a:pt x="1073" y="2451"/>
                  </a:lnTo>
                  <a:lnTo>
                    <a:pt x="1093" y="2506"/>
                  </a:lnTo>
                  <a:lnTo>
                    <a:pt x="1108" y="2551"/>
                  </a:lnTo>
                  <a:lnTo>
                    <a:pt x="1128" y="2630"/>
                  </a:lnTo>
                  <a:lnTo>
                    <a:pt x="1173" y="2790"/>
                  </a:lnTo>
                  <a:lnTo>
                    <a:pt x="1233" y="2630"/>
                  </a:lnTo>
                  <a:lnTo>
                    <a:pt x="1253" y="2556"/>
                  </a:lnTo>
                  <a:lnTo>
                    <a:pt x="1278" y="2496"/>
                  </a:lnTo>
                  <a:lnTo>
                    <a:pt x="1293" y="2451"/>
                  </a:lnTo>
                  <a:lnTo>
                    <a:pt x="1313" y="2421"/>
                  </a:lnTo>
                  <a:lnTo>
                    <a:pt x="1328" y="2401"/>
                  </a:lnTo>
                  <a:lnTo>
                    <a:pt x="1338" y="2391"/>
                  </a:lnTo>
                  <a:lnTo>
                    <a:pt x="1353" y="2386"/>
                  </a:lnTo>
                  <a:lnTo>
                    <a:pt x="1363" y="2386"/>
                  </a:lnTo>
                  <a:lnTo>
                    <a:pt x="1373" y="2391"/>
                  </a:lnTo>
                  <a:lnTo>
                    <a:pt x="1403" y="2411"/>
                  </a:lnTo>
                  <a:lnTo>
                    <a:pt x="1427" y="2441"/>
                  </a:lnTo>
                  <a:lnTo>
                    <a:pt x="1457" y="2481"/>
                  </a:lnTo>
                  <a:lnTo>
                    <a:pt x="1487" y="2531"/>
                  </a:lnTo>
                  <a:lnTo>
                    <a:pt x="1517" y="2586"/>
                  </a:lnTo>
                  <a:lnTo>
                    <a:pt x="1542" y="2640"/>
                  </a:lnTo>
                  <a:lnTo>
                    <a:pt x="1567" y="2695"/>
                  </a:lnTo>
                  <a:lnTo>
                    <a:pt x="1652" y="2875"/>
                  </a:lnTo>
                  <a:lnTo>
                    <a:pt x="1672" y="2675"/>
                  </a:lnTo>
                  <a:lnTo>
                    <a:pt x="1672" y="2586"/>
                  </a:lnTo>
                  <a:lnTo>
                    <a:pt x="1672" y="2516"/>
                  </a:lnTo>
                  <a:lnTo>
                    <a:pt x="1677" y="2461"/>
                  </a:lnTo>
                  <a:lnTo>
                    <a:pt x="1687" y="2426"/>
                  </a:lnTo>
                  <a:lnTo>
                    <a:pt x="1697" y="2396"/>
                  </a:lnTo>
                  <a:lnTo>
                    <a:pt x="1712" y="2381"/>
                  </a:lnTo>
                  <a:lnTo>
                    <a:pt x="1717" y="2371"/>
                  </a:lnTo>
                  <a:lnTo>
                    <a:pt x="1727" y="2371"/>
                  </a:lnTo>
                  <a:lnTo>
                    <a:pt x="1747" y="2366"/>
                  </a:lnTo>
                  <a:lnTo>
                    <a:pt x="1777" y="2376"/>
                  </a:lnTo>
                  <a:lnTo>
                    <a:pt x="1807" y="2391"/>
                  </a:lnTo>
                  <a:lnTo>
                    <a:pt x="1847" y="2416"/>
                  </a:lnTo>
                  <a:lnTo>
                    <a:pt x="1887" y="2446"/>
                  </a:lnTo>
                  <a:lnTo>
                    <a:pt x="1932" y="2486"/>
                  </a:lnTo>
                  <a:lnTo>
                    <a:pt x="1972" y="2531"/>
                  </a:lnTo>
                  <a:lnTo>
                    <a:pt x="2016" y="2581"/>
                  </a:lnTo>
                  <a:lnTo>
                    <a:pt x="2021" y="2586"/>
                  </a:lnTo>
                  <a:lnTo>
                    <a:pt x="2026" y="2591"/>
                  </a:lnTo>
                  <a:lnTo>
                    <a:pt x="2201" y="2695"/>
                  </a:lnTo>
                  <a:lnTo>
                    <a:pt x="2106" y="2521"/>
                  </a:lnTo>
                  <a:lnTo>
                    <a:pt x="2101" y="2511"/>
                  </a:lnTo>
                  <a:lnTo>
                    <a:pt x="2081" y="2481"/>
                  </a:lnTo>
                  <a:lnTo>
                    <a:pt x="2066" y="2451"/>
                  </a:lnTo>
                  <a:lnTo>
                    <a:pt x="2056" y="2421"/>
                  </a:lnTo>
                  <a:lnTo>
                    <a:pt x="2046" y="2381"/>
                  </a:lnTo>
                  <a:lnTo>
                    <a:pt x="2036" y="2341"/>
                  </a:lnTo>
                  <a:lnTo>
                    <a:pt x="2036" y="2291"/>
                  </a:lnTo>
                  <a:lnTo>
                    <a:pt x="2041" y="2236"/>
                  </a:lnTo>
                  <a:lnTo>
                    <a:pt x="2046" y="2221"/>
                  </a:lnTo>
                  <a:lnTo>
                    <a:pt x="2051" y="2211"/>
                  </a:lnTo>
                  <a:lnTo>
                    <a:pt x="2066" y="2196"/>
                  </a:lnTo>
                  <a:lnTo>
                    <a:pt x="2091" y="2191"/>
                  </a:lnTo>
                  <a:lnTo>
                    <a:pt x="2126" y="2186"/>
                  </a:lnTo>
                  <a:lnTo>
                    <a:pt x="2161" y="2191"/>
                  </a:lnTo>
                  <a:lnTo>
                    <a:pt x="2201" y="2201"/>
                  </a:lnTo>
                  <a:lnTo>
                    <a:pt x="2286" y="2231"/>
                  </a:lnTo>
                  <a:lnTo>
                    <a:pt x="2356" y="2261"/>
                  </a:lnTo>
                  <a:lnTo>
                    <a:pt x="2506" y="2321"/>
                  </a:lnTo>
                  <a:lnTo>
                    <a:pt x="2426" y="2176"/>
                  </a:lnTo>
                  <a:lnTo>
                    <a:pt x="2356" y="2086"/>
                  </a:lnTo>
                  <a:lnTo>
                    <a:pt x="2331" y="2046"/>
                  </a:lnTo>
                  <a:lnTo>
                    <a:pt x="2311" y="2007"/>
                  </a:lnTo>
                  <a:lnTo>
                    <a:pt x="2316" y="2007"/>
                  </a:lnTo>
                  <a:lnTo>
                    <a:pt x="2346" y="2026"/>
                  </a:lnTo>
                  <a:lnTo>
                    <a:pt x="2376" y="2046"/>
                  </a:lnTo>
                  <a:lnTo>
                    <a:pt x="2431" y="2066"/>
                  </a:lnTo>
                  <a:lnTo>
                    <a:pt x="2441" y="2071"/>
                  </a:lnTo>
                  <a:lnTo>
                    <a:pt x="2466" y="2076"/>
                  </a:lnTo>
                  <a:lnTo>
                    <a:pt x="2486" y="2076"/>
                  </a:lnTo>
                  <a:lnTo>
                    <a:pt x="2501" y="2071"/>
                  </a:lnTo>
                  <a:lnTo>
                    <a:pt x="2516" y="2066"/>
                  </a:lnTo>
                  <a:lnTo>
                    <a:pt x="2531" y="2051"/>
                  </a:lnTo>
                  <a:lnTo>
                    <a:pt x="2541" y="2041"/>
                  </a:lnTo>
                  <a:lnTo>
                    <a:pt x="2550" y="2021"/>
                  </a:lnTo>
                  <a:lnTo>
                    <a:pt x="2555" y="2007"/>
                  </a:lnTo>
                  <a:lnTo>
                    <a:pt x="2555" y="2002"/>
                  </a:lnTo>
                  <a:lnTo>
                    <a:pt x="2555" y="1997"/>
                  </a:lnTo>
                  <a:lnTo>
                    <a:pt x="2550" y="1987"/>
                  </a:lnTo>
                  <a:lnTo>
                    <a:pt x="2570" y="1977"/>
                  </a:lnTo>
                  <a:lnTo>
                    <a:pt x="2585" y="1967"/>
                  </a:lnTo>
                  <a:lnTo>
                    <a:pt x="2600" y="1942"/>
                  </a:lnTo>
                  <a:lnTo>
                    <a:pt x="2605" y="1927"/>
                  </a:lnTo>
                  <a:lnTo>
                    <a:pt x="2605" y="1912"/>
                  </a:lnTo>
                  <a:lnTo>
                    <a:pt x="2605" y="1897"/>
                  </a:lnTo>
                  <a:lnTo>
                    <a:pt x="2600" y="1882"/>
                  </a:lnTo>
                  <a:lnTo>
                    <a:pt x="2585" y="1862"/>
                  </a:lnTo>
                  <a:lnTo>
                    <a:pt x="2565" y="1852"/>
                  </a:lnTo>
                  <a:lnTo>
                    <a:pt x="2560" y="1827"/>
                  </a:lnTo>
                  <a:lnTo>
                    <a:pt x="2615" y="1832"/>
                  </a:lnTo>
                  <a:lnTo>
                    <a:pt x="2815" y="1832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1646" y="1952"/>
              <a:ext cx="3839" cy="4015"/>
            </a:xfrm>
            <a:custGeom>
              <a:avLst/>
              <a:gdLst>
                <a:gd name="T0" fmla="*/ 1173 w 2405"/>
                <a:gd name="T1" fmla="*/ 139 h 2515"/>
                <a:gd name="T2" fmla="*/ 1307 w 2405"/>
                <a:gd name="T3" fmla="*/ 324 h 2515"/>
                <a:gd name="T4" fmla="*/ 1447 w 2405"/>
                <a:gd name="T5" fmla="*/ 354 h 2515"/>
                <a:gd name="T6" fmla="*/ 1652 w 2405"/>
                <a:gd name="T7" fmla="*/ 279 h 2515"/>
                <a:gd name="T8" fmla="*/ 1801 w 2405"/>
                <a:gd name="T9" fmla="*/ 189 h 2515"/>
                <a:gd name="T10" fmla="*/ 1771 w 2405"/>
                <a:gd name="T11" fmla="*/ 449 h 2515"/>
                <a:gd name="T12" fmla="*/ 1856 w 2405"/>
                <a:gd name="T13" fmla="*/ 569 h 2515"/>
                <a:gd name="T14" fmla="*/ 1996 w 2405"/>
                <a:gd name="T15" fmla="*/ 604 h 2515"/>
                <a:gd name="T16" fmla="*/ 2046 w 2405"/>
                <a:gd name="T17" fmla="*/ 689 h 2515"/>
                <a:gd name="T18" fmla="*/ 2061 w 2405"/>
                <a:gd name="T19" fmla="*/ 863 h 2515"/>
                <a:gd name="T20" fmla="*/ 2311 w 2405"/>
                <a:gd name="T21" fmla="*/ 953 h 2515"/>
                <a:gd name="T22" fmla="*/ 2271 w 2405"/>
                <a:gd name="T23" fmla="*/ 1028 h 2515"/>
                <a:gd name="T24" fmla="*/ 2156 w 2405"/>
                <a:gd name="T25" fmla="*/ 1203 h 2515"/>
                <a:gd name="T26" fmla="*/ 2146 w 2405"/>
                <a:gd name="T27" fmla="*/ 1312 h 2515"/>
                <a:gd name="T28" fmla="*/ 2206 w 2405"/>
                <a:gd name="T29" fmla="*/ 1482 h 2515"/>
                <a:gd name="T30" fmla="*/ 2405 w 2405"/>
                <a:gd name="T31" fmla="*/ 1617 h 2515"/>
                <a:gd name="T32" fmla="*/ 2211 w 2405"/>
                <a:gd name="T33" fmla="*/ 1612 h 2515"/>
                <a:gd name="T34" fmla="*/ 2041 w 2405"/>
                <a:gd name="T35" fmla="*/ 1677 h 2515"/>
                <a:gd name="T36" fmla="*/ 2011 w 2405"/>
                <a:gd name="T37" fmla="*/ 1782 h 2515"/>
                <a:gd name="T38" fmla="*/ 2091 w 2405"/>
                <a:gd name="T39" fmla="*/ 1956 h 2515"/>
                <a:gd name="T40" fmla="*/ 1976 w 2405"/>
                <a:gd name="T41" fmla="*/ 1986 h 2515"/>
                <a:gd name="T42" fmla="*/ 1816 w 2405"/>
                <a:gd name="T43" fmla="*/ 1991 h 2515"/>
                <a:gd name="T44" fmla="*/ 1761 w 2405"/>
                <a:gd name="T45" fmla="*/ 2141 h 2515"/>
                <a:gd name="T46" fmla="*/ 1826 w 2405"/>
                <a:gd name="T47" fmla="*/ 2371 h 2515"/>
                <a:gd name="T48" fmla="*/ 1732 w 2405"/>
                <a:gd name="T49" fmla="*/ 2271 h 2515"/>
                <a:gd name="T50" fmla="*/ 1542 w 2405"/>
                <a:gd name="T51" fmla="*/ 2151 h 2515"/>
                <a:gd name="T52" fmla="*/ 1447 w 2405"/>
                <a:gd name="T53" fmla="*/ 2186 h 2515"/>
                <a:gd name="T54" fmla="*/ 1397 w 2405"/>
                <a:gd name="T55" fmla="*/ 2341 h 2515"/>
                <a:gd name="T56" fmla="*/ 1352 w 2405"/>
                <a:gd name="T57" fmla="*/ 2411 h 2515"/>
                <a:gd name="T58" fmla="*/ 1168 w 2405"/>
                <a:gd name="T59" fmla="*/ 2176 h 2515"/>
                <a:gd name="T60" fmla="*/ 1078 w 2405"/>
                <a:gd name="T61" fmla="*/ 2191 h 2515"/>
                <a:gd name="T62" fmla="*/ 993 w 2405"/>
                <a:gd name="T63" fmla="*/ 2346 h 2515"/>
                <a:gd name="T64" fmla="*/ 918 w 2405"/>
                <a:gd name="T65" fmla="*/ 2311 h 2515"/>
                <a:gd name="T66" fmla="*/ 788 w 2405"/>
                <a:gd name="T67" fmla="*/ 2121 h 2515"/>
                <a:gd name="T68" fmla="*/ 668 w 2405"/>
                <a:gd name="T69" fmla="*/ 2096 h 2515"/>
                <a:gd name="T70" fmla="*/ 509 w 2405"/>
                <a:gd name="T71" fmla="*/ 2186 h 2515"/>
                <a:gd name="T72" fmla="*/ 404 w 2405"/>
                <a:gd name="T73" fmla="*/ 2291 h 2515"/>
                <a:gd name="T74" fmla="*/ 459 w 2405"/>
                <a:gd name="T75" fmla="*/ 1976 h 2515"/>
                <a:gd name="T76" fmla="*/ 374 w 2405"/>
                <a:gd name="T77" fmla="*/ 1837 h 2515"/>
                <a:gd name="T78" fmla="*/ 224 w 2405"/>
                <a:gd name="T79" fmla="*/ 1802 h 2515"/>
                <a:gd name="T80" fmla="*/ 199 w 2405"/>
                <a:gd name="T81" fmla="*/ 1742 h 2515"/>
                <a:gd name="T82" fmla="*/ 304 w 2405"/>
                <a:gd name="T83" fmla="*/ 1552 h 2515"/>
                <a:gd name="T84" fmla="*/ 274 w 2405"/>
                <a:gd name="T85" fmla="*/ 1427 h 2515"/>
                <a:gd name="T86" fmla="*/ 144 w 2405"/>
                <a:gd name="T87" fmla="*/ 1347 h 2515"/>
                <a:gd name="T88" fmla="*/ 94 w 2405"/>
                <a:gd name="T89" fmla="*/ 1268 h 2515"/>
                <a:gd name="T90" fmla="*/ 304 w 2405"/>
                <a:gd name="T91" fmla="*/ 1088 h 2515"/>
                <a:gd name="T92" fmla="*/ 359 w 2405"/>
                <a:gd name="T93" fmla="*/ 908 h 2515"/>
                <a:gd name="T94" fmla="*/ 304 w 2405"/>
                <a:gd name="T95" fmla="*/ 718 h 2515"/>
                <a:gd name="T96" fmla="*/ 234 w 2405"/>
                <a:gd name="T97" fmla="*/ 589 h 2515"/>
                <a:gd name="T98" fmla="*/ 524 w 2405"/>
                <a:gd name="T99" fmla="*/ 544 h 2515"/>
                <a:gd name="T100" fmla="*/ 653 w 2405"/>
                <a:gd name="T101" fmla="*/ 404 h 2515"/>
                <a:gd name="T102" fmla="*/ 648 w 2405"/>
                <a:gd name="T103" fmla="*/ 244 h 2515"/>
                <a:gd name="T104" fmla="*/ 753 w 2405"/>
                <a:gd name="T105" fmla="*/ 289 h 2515"/>
                <a:gd name="T106" fmla="*/ 978 w 2405"/>
                <a:gd name="T107" fmla="*/ 359 h 2515"/>
                <a:gd name="T108" fmla="*/ 1073 w 2405"/>
                <a:gd name="T109" fmla="*/ 294 h 2515"/>
                <a:gd name="T110" fmla="*/ 1133 w 2405"/>
                <a:gd name="T111" fmla="*/ 115 h 25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5"/>
                <a:gd name="T169" fmla="*/ 0 h 2515"/>
                <a:gd name="T170" fmla="*/ 2405 w 2405"/>
                <a:gd name="T171" fmla="*/ 2515 h 25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5" h="2515">
                  <a:moveTo>
                    <a:pt x="1143" y="0"/>
                  </a:moveTo>
                  <a:lnTo>
                    <a:pt x="1143" y="0"/>
                  </a:lnTo>
                  <a:lnTo>
                    <a:pt x="1143" y="30"/>
                  </a:lnTo>
                  <a:lnTo>
                    <a:pt x="1158" y="100"/>
                  </a:lnTo>
                  <a:lnTo>
                    <a:pt x="1173" y="139"/>
                  </a:lnTo>
                  <a:lnTo>
                    <a:pt x="1192" y="189"/>
                  </a:lnTo>
                  <a:lnTo>
                    <a:pt x="1212" y="234"/>
                  </a:lnTo>
                  <a:lnTo>
                    <a:pt x="1247" y="274"/>
                  </a:lnTo>
                  <a:lnTo>
                    <a:pt x="1282" y="309"/>
                  </a:lnTo>
                  <a:lnTo>
                    <a:pt x="1307" y="324"/>
                  </a:lnTo>
                  <a:lnTo>
                    <a:pt x="1327" y="339"/>
                  </a:lnTo>
                  <a:lnTo>
                    <a:pt x="1357" y="349"/>
                  </a:lnTo>
                  <a:lnTo>
                    <a:pt x="1382" y="354"/>
                  </a:lnTo>
                  <a:lnTo>
                    <a:pt x="1412" y="359"/>
                  </a:lnTo>
                  <a:lnTo>
                    <a:pt x="1447" y="354"/>
                  </a:lnTo>
                  <a:lnTo>
                    <a:pt x="1482" y="349"/>
                  </a:lnTo>
                  <a:lnTo>
                    <a:pt x="1522" y="339"/>
                  </a:lnTo>
                  <a:lnTo>
                    <a:pt x="1562" y="324"/>
                  </a:lnTo>
                  <a:lnTo>
                    <a:pt x="1607" y="309"/>
                  </a:lnTo>
                  <a:lnTo>
                    <a:pt x="1652" y="279"/>
                  </a:lnTo>
                  <a:lnTo>
                    <a:pt x="1702" y="249"/>
                  </a:lnTo>
                  <a:lnTo>
                    <a:pt x="1756" y="214"/>
                  </a:lnTo>
                  <a:lnTo>
                    <a:pt x="1811" y="169"/>
                  </a:lnTo>
                  <a:lnTo>
                    <a:pt x="1801" y="189"/>
                  </a:lnTo>
                  <a:lnTo>
                    <a:pt x="1786" y="244"/>
                  </a:lnTo>
                  <a:lnTo>
                    <a:pt x="1771" y="324"/>
                  </a:lnTo>
                  <a:lnTo>
                    <a:pt x="1766" y="364"/>
                  </a:lnTo>
                  <a:lnTo>
                    <a:pt x="1766" y="409"/>
                  </a:lnTo>
                  <a:lnTo>
                    <a:pt x="1771" y="449"/>
                  </a:lnTo>
                  <a:lnTo>
                    <a:pt x="1781" y="489"/>
                  </a:lnTo>
                  <a:lnTo>
                    <a:pt x="1806" y="529"/>
                  </a:lnTo>
                  <a:lnTo>
                    <a:pt x="1816" y="544"/>
                  </a:lnTo>
                  <a:lnTo>
                    <a:pt x="1836" y="559"/>
                  </a:lnTo>
                  <a:lnTo>
                    <a:pt x="1856" y="569"/>
                  </a:lnTo>
                  <a:lnTo>
                    <a:pt x="1876" y="584"/>
                  </a:lnTo>
                  <a:lnTo>
                    <a:pt x="1901" y="589"/>
                  </a:lnTo>
                  <a:lnTo>
                    <a:pt x="1931" y="599"/>
                  </a:lnTo>
                  <a:lnTo>
                    <a:pt x="1961" y="599"/>
                  </a:lnTo>
                  <a:lnTo>
                    <a:pt x="1996" y="604"/>
                  </a:lnTo>
                  <a:lnTo>
                    <a:pt x="2081" y="594"/>
                  </a:lnTo>
                  <a:lnTo>
                    <a:pt x="2071" y="614"/>
                  </a:lnTo>
                  <a:lnTo>
                    <a:pt x="2056" y="659"/>
                  </a:lnTo>
                  <a:lnTo>
                    <a:pt x="2046" y="689"/>
                  </a:lnTo>
                  <a:lnTo>
                    <a:pt x="2036" y="723"/>
                  </a:lnTo>
                  <a:lnTo>
                    <a:pt x="2036" y="758"/>
                  </a:lnTo>
                  <a:lnTo>
                    <a:pt x="2036" y="793"/>
                  </a:lnTo>
                  <a:lnTo>
                    <a:pt x="2046" y="828"/>
                  </a:lnTo>
                  <a:lnTo>
                    <a:pt x="2061" y="863"/>
                  </a:lnTo>
                  <a:lnTo>
                    <a:pt x="2086" y="893"/>
                  </a:lnTo>
                  <a:lnTo>
                    <a:pt x="2121" y="918"/>
                  </a:lnTo>
                  <a:lnTo>
                    <a:pt x="2171" y="938"/>
                  </a:lnTo>
                  <a:lnTo>
                    <a:pt x="2236" y="948"/>
                  </a:lnTo>
                  <a:lnTo>
                    <a:pt x="2311" y="953"/>
                  </a:lnTo>
                  <a:lnTo>
                    <a:pt x="2405" y="943"/>
                  </a:lnTo>
                  <a:lnTo>
                    <a:pt x="2360" y="963"/>
                  </a:lnTo>
                  <a:lnTo>
                    <a:pt x="2321" y="993"/>
                  </a:lnTo>
                  <a:lnTo>
                    <a:pt x="2271" y="1028"/>
                  </a:lnTo>
                  <a:lnTo>
                    <a:pt x="2226" y="1078"/>
                  </a:lnTo>
                  <a:lnTo>
                    <a:pt x="2201" y="1103"/>
                  </a:lnTo>
                  <a:lnTo>
                    <a:pt x="2181" y="1133"/>
                  </a:lnTo>
                  <a:lnTo>
                    <a:pt x="2166" y="1168"/>
                  </a:lnTo>
                  <a:lnTo>
                    <a:pt x="2156" y="1203"/>
                  </a:lnTo>
                  <a:lnTo>
                    <a:pt x="2151" y="1238"/>
                  </a:lnTo>
                  <a:lnTo>
                    <a:pt x="2146" y="1282"/>
                  </a:lnTo>
                  <a:lnTo>
                    <a:pt x="2146" y="1287"/>
                  </a:lnTo>
                  <a:lnTo>
                    <a:pt x="2146" y="1312"/>
                  </a:lnTo>
                  <a:lnTo>
                    <a:pt x="2146" y="1352"/>
                  </a:lnTo>
                  <a:lnTo>
                    <a:pt x="2161" y="1397"/>
                  </a:lnTo>
                  <a:lnTo>
                    <a:pt x="2171" y="1427"/>
                  </a:lnTo>
                  <a:lnTo>
                    <a:pt x="2186" y="1452"/>
                  </a:lnTo>
                  <a:lnTo>
                    <a:pt x="2206" y="1482"/>
                  </a:lnTo>
                  <a:lnTo>
                    <a:pt x="2231" y="1507"/>
                  </a:lnTo>
                  <a:lnTo>
                    <a:pt x="2266" y="1537"/>
                  </a:lnTo>
                  <a:lnTo>
                    <a:pt x="2306" y="1567"/>
                  </a:lnTo>
                  <a:lnTo>
                    <a:pt x="2350" y="1592"/>
                  </a:lnTo>
                  <a:lnTo>
                    <a:pt x="2405" y="1617"/>
                  </a:lnTo>
                  <a:lnTo>
                    <a:pt x="2375" y="1612"/>
                  </a:lnTo>
                  <a:lnTo>
                    <a:pt x="2306" y="1607"/>
                  </a:lnTo>
                  <a:lnTo>
                    <a:pt x="2256" y="1607"/>
                  </a:lnTo>
                  <a:lnTo>
                    <a:pt x="2211" y="1612"/>
                  </a:lnTo>
                  <a:lnTo>
                    <a:pt x="2161" y="1617"/>
                  </a:lnTo>
                  <a:lnTo>
                    <a:pt x="2116" y="1632"/>
                  </a:lnTo>
                  <a:lnTo>
                    <a:pt x="2076" y="1647"/>
                  </a:lnTo>
                  <a:lnTo>
                    <a:pt x="2056" y="1662"/>
                  </a:lnTo>
                  <a:lnTo>
                    <a:pt x="2041" y="1677"/>
                  </a:lnTo>
                  <a:lnTo>
                    <a:pt x="2031" y="1692"/>
                  </a:lnTo>
                  <a:lnTo>
                    <a:pt x="2021" y="1712"/>
                  </a:lnTo>
                  <a:lnTo>
                    <a:pt x="2011" y="1732"/>
                  </a:lnTo>
                  <a:lnTo>
                    <a:pt x="2011" y="1757"/>
                  </a:lnTo>
                  <a:lnTo>
                    <a:pt x="2011" y="1782"/>
                  </a:lnTo>
                  <a:lnTo>
                    <a:pt x="2016" y="1812"/>
                  </a:lnTo>
                  <a:lnTo>
                    <a:pt x="2031" y="1842"/>
                  </a:lnTo>
                  <a:lnTo>
                    <a:pt x="2046" y="1876"/>
                  </a:lnTo>
                  <a:lnTo>
                    <a:pt x="2066" y="1916"/>
                  </a:lnTo>
                  <a:lnTo>
                    <a:pt x="2091" y="1956"/>
                  </a:lnTo>
                  <a:lnTo>
                    <a:pt x="2166" y="2051"/>
                  </a:lnTo>
                  <a:lnTo>
                    <a:pt x="2106" y="2026"/>
                  </a:lnTo>
                  <a:lnTo>
                    <a:pt x="2046" y="2006"/>
                  </a:lnTo>
                  <a:lnTo>
                    <a:pt x="1976" y="1986"/>
                  </a:lnTo>
                  <a:lnTo>
                    <a:pt x="1941" y="1976"/>
                  </a:lnTo>
                  <a:lnTo>
                    <a:pt x="1906" y="1976"/>
                  </a:lnTo>
                  <a:lnTo>
                    <a:pt x="1871" y="1976"/>
                  </a:lnTo>
                  <a:lnTo>
                    <a:pt x="1841" y="1981"/>
                  </a:lnTo>
                  <a:lnTo>
                    <a:pt x="1816" y="1991"/>
                  </a:lnTo>
                  <a:lnTo>
                    <a:pt x="1791" y="2006"/>
                  </a:lnTo>
                  <a:lnTo>
                    <a:pt x="1776" y="2031"/>
                  </a:lnTo>
                  <a:lnTo>
                    <a:pt x="1766" y="2066"/>
                  </a:lnTo>
                  <a:lnTo>
                    <a:pt x="1761" y="2141"/>
                  </a:lnTo>
                  <a:lnTo>
                    <a:pt x="1766" y="2201"/>
                  </a:lnTo>
                  <a:lnTo>
                    <a:pt x="1776" y="2261"/>
                  </a:lnTo>
                  <a:lnTo>
                    <a:pt x="1791" y="2306"/>
                  </a:lnTo>
                  <a:lnTo>
                    <a:pt x="1811" y="2341"/>
                  </a:lnTo>
                  <a:lnTo>
                    <a:pt x="1826" y="2371"/>
                  </a:lnTo>
                  <a:lnTo>
                    <a:pt x="1846" y="2391"/>
                  </a:lnTo>
                  <a:lnTo>
                    <a:pt x="1826" y="2366"/>
                  </a:lnTo>
                  <a:lnTo>
                    <a:pt x="1771" y="2306"/>
                  </a:lnTo>
                  <a:lnTo>
                    <a:pt x="1732" y="2271"/>
                  </a:lnTo>
                  <a:lnTo>
                    <a:pt x="1692" y="2236"/>
                  </a:lnTo>
                  <a:lnTo>
                    <a:pt x="1647" y="2206"/>
                  </a:lnTo>
                  <a:lnTo>
                    <a:pt x="1607" y="2176"/>
                  </a:lnTo>
                  <a:lnTo>
                    <a:pt x="1562" y="2156"/>
                  </a:lnTo>
                  <a:lnTo>
                    <a:pt x="1542" y="2151"/>
                  </a:lnTo>
                  <a:lnTo>
                    <a:pt x="1522" y="2151"/>
                  </a:lnTo>
                  <a:lnTo>
                    <a:pt x="1502" y="2151"/>
                  </a:lnTo>
                  <a:lnTo>
                    <a:pt x="1482" y="2161"/>
                  </a:lnTo>
                  <a:lnTo>
                    <a:pt x="1462" y="2171"/>
                  </a:lnTo>
                  <a:lnTo>
                    <a:pt x="1447" y="2186"/>
                  </a:lnTo>
                  <a:lnTo>
                    <a:pt x="1437" y="2206"/>
                  </a:lnTo>
                  <a:lnTo>
                    <a:pt x="1422" y="2231"/>
                  </a:lnTo>
                  <a:lnTo>
                    <a:pt x="1412" y="2261"/>
                  </a:lnTo>
                  <a:lnTo>
                    <a:pt x="1402" y="2301"/>
                  </a:lnTo>
                  <a:lnTo>
                    <a:pt x="1397" y="2341"/>
                  </a:lnTo>
                  <a:lnTo>
                    <a:pt x="1397" y="2391"/>
                  </a:lnTo>
                  <a:lnTo>
                    <a:pt x="1397" y="2515"/>
                  </a:lnTo>
                  <a:lnTo>
                    <a:pt x="1387" y="2485"/>
                  </a:lnTo>
                  <a:lnTo>
                    <a:pt x="1352" y="2411"/>
                  </a:lnTo>
                  <a:lnTo>
                    <a:pt x="1302" y="2316"/>
                  </a:lnTo>
                  <a:lnTo>
                    <a:pt x="1272" y="2271"/>
                  </a:lnTo>
                  <a:lnTo>
                    <a:pt x="1237" y="2231"/>
                  </a:lnTo>
                  <a:lnTo>
                    <a:pt x="1202" y="2201"/>
                  </a:lnTo>
                  <a:lnTo>
                    <a:pt x="1168" y="2176"/>
                  </a:lnTo>
                  <a:lnTo>
                    <a:pt x="1153" y="2171"/>
                  </a:lnTo>
                  <a:lnTo>
                    <a:pt x="1133" y="2171"/>
                  </a:lnTo>
                  <a:lnTo>
                    <a:pt x="1113" y="2171"/>
                  </a:lnTo>
                  <a:lnTo>
                    <a:pt x="1098" y="2181"/>
                  </a:lnTo>
                  <a:lnTo>
                    <a:pt x="1078" y="2191"/>
                  </a:lnTo>
                  <a:lnTo>
                    <a:pt x="1058" y="2211"/>
                  </a:lnTo>
                  <a:lnTo>
                    <a:pt x="1043" y="2236"/>
                  </a:lnTo>
                  <a:lnTo>
                    <a:pt x="1023" y="2266"/>
                  </a:lnTo>
                  <a:lnTo>
                    <a:pt x="1008" y="2306"/>
                  </a:lnTo>
                  <a:lnTo>
                    <a:pt x="993" y="2346"/>
                  </a:lnTo>
                  <a:lnTo>
                    <a:pt x="963" y="2460"/>
                  </a:lnTo>
                  <a:lnTo>
                    <a:pt x="953" y="2431"/>
                  </a:lnTo>
                  <a:lnTo>
                    <a:pt x="933" y="2356"/>
                  </a:lnTo>
                  <a:lnTo>
                    <a:pt x="918" y="2311"/>
                  </a:lnTo>
                  <a:lnTo>
                    <a:pt x="898" y="2261"/>
                  </a:lnTo>
                  <a:lnTo>
                    <a:pt x="873" y="2216"/>
                  </a:lnTo>
                  <a:lnTo>
                    <a:pt x="843" y="2171"/>
                  </a:lnTo>
                  <a:lnTo>
                    <a:pt x="808" y="2136"/>
                  </a:lnTo>
                  <a:lnTo>
                    <a:pt x="788" y="2121"/>
                  </a:lnTo>
                  <a:lnTo>
                    <a:pt x="768" y="2111"/>
                  </a:lnTo>
                  <a:lnTo>
                    <a:pt x="743" y="2101"/>
                  </a:lnTo>
                  <a:lnTo>
                    <a:pt x="723" y="2096"/>
                  </a:lnTo>
                  <a:lnTo>
                    <a:pt x="698" y="2091"/>
                  </a:lnTo>
                  <a:lnTo>
                    <a:pt x="668" y="2096"/>
                  </a:lnTo>
                  <a:lnTo>
                    <a:pt x="638" y="2101"/>
                  </a:lnTo>
                  <a:lnTo>
                    <a:pt x="609" y="2116"/>
                  </a:lnTo>
                  <a:lnTo>
                    <a:pt x="579" y="2131"/>
                  </a:lnTo>
                  <a:lnTo>
                    <a:pt x="544" y="2156"/>
                  </a:lnTo>
                  <a:lnTo>
                    <a:pt x="509" y="2186"/>
                  </a:lnTo>
                  <a:lnTo>
                    <a:pt x="469" y="2221"/>
                  </a:lnTo>
                  <a:lnTo>
                    <a:pt x="434" y="2266"/>
                  </a:lnTo>
                  <a:lnTo>
                    <a:pt x="389" y="2316"/>
                  </a:lnTo>
                  <a:lnTo>
                    <a:pt x="404" y="2291"/>
                  </a:lnTo>
                  <a:lnTo>
                    <a:pt x="424" y="2221"/>
                  </a:lnTo>
                  <a:lnTo>
                    <a:pt x="449" y="2131"/>
                  </a:lnTo>
                  <a:lnTo>
                    <a:pt x="454" y="2081"/>
                  </a:lnTo>
                  <a:lnTo>
                    <a:pt x="459" y="2026"/>
                  </a:lnTo>
                  <a:lnTo>
                    <a:pt x="459" y="1976"/>
                  </a:lnTo>
                  <a:lnTo>
                    <a:pt x="444" y="1931"/>
                  </a:lnTo>
                  <a:lnTo>
                    <a:pt x="424" y="1886"/>
                  </a:lnTo>
                  <a:lnTo>
                    <a:pt x="414" y="1866"/>
                  </a:lnTo>
                  <a:lnTo>
                    <a:pt x="394" y="1852"/>
                  </a:lnTo>
                  <a:lnTo>
                    <a:pt x="374" y="1837"/>
                  </a:lnTo>
                  <a:lnTo>
                    <a:pt x="354" y="1822"/>
                  </a:lnTo>
                  <a:lnTo>
                    <a:pt x="324" y="1812"/>
                  </a:lnTo>
                  <a:lnTo>
                    <a:pt x="294" y="1807"/>
                  </a:lnTo>
                  <a:lnTo>
                    <a:pt x="259" y="1802"/>
                  </a:lnTo>
                  <a:lnTo>
                    <a:pt x="224" y="1802"/>
                  </a:lnTo>
                  <a:lnTo>
                    <a:pt x="179" y="1802"/>
                  </a:lnTo>
                  <a:lnTo>
                    <a:pt x="134" y="1807"/>
                  </a:lnTo>
                  <a:lnTo>
                    <a:pt x="154" y="1792"/>
                  </a:lnTo>
                  <a:lnTo>
                    <a:pt x="199" y="1742"/>
                  </a:lnTo>
                  <a:lnTo>
                    <a:pt x="224" y="1712"/>
                  </a:lnTo>
                  <a:lnTo>
                    <a:pt x="249" y="1677"/>
                  </a:lnTo>
                  <a:lnTo>
                    <a:pt x="274" y="1637"/>
                  </a:lnTo>
                  <a:lnTo>
                    <a:pt x="294" y="1597"/>
                  </a:lnTo>
                  <a:lnTo>
                    <a:pt x="304" y="1552"/>
                  </a:lnTo>
                  <a:lnTo>
                    <a:pt x="309" y="1512"/>
                  </a:lnTo>
                  <a:lnTo>
                    <a:pt x="304" y="1487"/>
                  </a:lnTo>
                  <a:lnTo>
                    <a:pt x="299" y="1467"/>
                  </a:lnTo>
                  <a:lnTo>
                    <a:pt x="289" y="1447"/>
                  </a:lnTo>
                  <a:lnTo>
                    <a:pt x="274" y="1427"/>
                  </a:lnTo>
                  <a:lnTo>
                    <a:pt x="259" y="1412"/>
                  </a:lnTo>
                  <a:lnTo>
                    <a:pt x="234" y="1392"/>
                  </a:lnTo>
                  <a:lnTo>
                    <a:pt x="209" y="1377"/>
                  </a:lnTo>
                  <a:lnTo>
                    <a:pt x="179" y="1362"/>
                  </a:lnTo>
                  <a:lnTo>
                    <a:pt x="144" y="1347"/>
                  </a:lnTo>
                  <a:lnTo>
                    <a:pt x="99" y="1337"/>
                  </a:lnTo>
                  <a:lnTo>
                    <a:pt x="0" y="1312"/>
                  </a:lnTo>
                  <a:lnTo>
                    <a:pt x="25" y="1302"/>
                  </a:lnTo>
                  <a:lnTo>
                    <a:pt x="94" y="1268"/>
                  </a:lnTo>
                  <a:lnTo>
                    <a:pt x="134" y="1243"/>
                  </a:lnTo>
                  <a:lnTo>
                    <a:pt x="179" y="1213"/>
                  </a:lnTo>
                  <a:lnTo>
                    <a:pt x="224" y="1178"/>
                  </a:lnTo>
                  <a:lnTo>
                    <a:pt x="264" y="1133"/>
                  </a:lnTo>
                  <a:lnTo>
                    <a:pt x="304" y="1088"/>
                  </a:lnTo>
                  <a:lnTo>
                    <a:pt x="329" y="1033"/>
                  </a:lnTo>
                  <a:lnTo>
                    <a:pt x="344" y="1003"/>
                  </a:lnTo>
                  <a:lnTo>
                    <a:pt x="349" y="973"/>
                  </a:lnTo>
                  <a:lnTo>
                    <a:pt x="354" y="943"/>
                  </a:lnTo>
                  <a:lnTo>
                    <a:pt x="359" y="908"/>
                  </a:lnTo>
                  <a:lnTo>
                    <a:pt x="354" y="873"/>
                  </a:lnTo>
                  <a:lnTo>
                    <a:pt x="349" y="833"/>
                  </a:lnTo>
                  <a:lnTo>
                    <a:pt x="339" y="798"/>
                  </a:lnTo>
                  <a:lnTo>
                    <a:pt x="324" y="758"/>
                  </a:lnTo>
                  <a:lnTo>
                    <a:pt x="304" y="718"/>
                  </a:lnTo>
                  <a:lnTo>
                    <a:pt x="279" y="674"/>
                  </a:lnTo>
                  <a:lnTo>
                    <a:pt x="249" y="629"/>
                  </a:lnTo>
                  <a:lnTo>
                    <a:pt x="214" y="584"/>
                  </a:lnTo>
                  <a:lnTo>
                    <a:pt x="234" y="589"/>
                  </a:lnTo>
                  <a:lnTo>
                    <a:pt x="299" y="589"/>
                  </a:lnTo>
                  <a:lnTo>
                    <a:pt x="384" y="584"/>
                  </a:lnTo>
                  <a:lnTo>
                    <a:pt x="434" y="574"/>
                  </a:lnTo>
                  <a:lnTo>
                    <a:pt x="479" y="564"/>
                  </a:lnTo>
                  <a:lnTo>
                    <a:pt x="524" y="544"/>
                  </a:lnTo>
                  <a:lnTo>
                    <a:pt x="569" y="519"/>
                  </a:lnTo>
                  <a:lnTo>
                    <a:pt x="604" y="489"/>
                  </a:lnTo>
                  <a:lnTo>
                    <a:pt x="633" y="454"/>
                  </a:lnTo>
                  <a:lnTo>
                    <a:pt x="643" y="429"/>
                  </a:lnTo>
                  <a:lnTo>
                    <a:pt x="653" y="404"/>
                  </a:lnTo>
                  <a:lnTo>
                    <a:pt x="658" y="379"/>
                  </a:lnTo>
                  <a:lnTo>
                    <a:pt x="658" y="349"/>
                  </a:lnTo>
                  <a:lnTo>
                    <a:pt x="658" y="314"/>
                  </a:lnTo>
                  <a:lnTo>
                    <a:pt x="658" y="279"/>
                  </a:lnTo>
                  <a:lnTo>
                    <a:pt x="648" y="244"/>
                  </a:lnTo>
                  <a:lnTo>
                    <a:pt x="638" y="204"/>
                  </a:lnTo>
                  <a:lnTo>
                    <a:pt x="658" y="219"/>
                  </a:lnTo>
                  <a:lnTo>
                    <a:pt x="713" y="264"/>
                  </a:lnTo>
                  <a:lnTo>
                    <a:pt x="753" y="289"/>
                  </a:lnTo>
                  <a:lnTo>
                    <a:pt x="793" y="314"/>
                  </a:lnTo>
                  <a:lnTo>
                    <a:pt x="838" y="339"/>
                  </a:lnTo>
                  <a:lnTo>
                    <a:pt x="883" y="354"/>
                  </a:lnTo>
                  <a:lnTo>
                    <a:pt x="933" y="364"/>
                  </a:lnTo>
                  <a:lnTo>
                    <a:pt x="978" y="359"/>
                  </a:lnTo>
                  <a:lnTo>
                    <a:pt x="998" y="354"/>
                  </a:lnTo>
                  <a:lnTo>
                    <a:pt x="1018" y="344"/>
                  </a:lnTo>
                  <a:lnTo>
                    <a:pt x="1038" y="334"/>
                  </a:lnTo>
                  <a:lnTo>
                    <a:pt x="1058" y="314"/>
                  </a:lnTo>
                  <a:lnTo>
                    <a:pt x="1073" y="294"/>
                  </a:lnTo>
                  <a:lnTo>
                    <a:pt x="1088" y="269"/>
                  </a:lnTo>
                  <a:lnTo>
                    <a:pt x="1103" y="239"/>
                  </a:lnTo>
                  <a:lnTo>
                    <a:pt x="1118" y="204"/>
                  </a:lnTo>
                  <a:lnTo>
                    <a:pt x="1128" y="159"/>
                  </a:lnTo>
                  <a:lnTo>
                    <a:pt x="1133" y="115"/>
                  </a:lnTo>
                  <a:lnTo>
                    <a:pt x="1138" y="6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AF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4213" y="4460"/>
              <a:ext cx="559" cy="162"/>
            </a:xfrm>
            <a:custGeom>
              <a:avLst/>
              <a:gdLst>
                <a:gd name="T0" fmla="*/ 24 w 379"/>
                <a:gd name="T1" fmla="*/ 0 h 110"/>
                <a:gd name="T2" fmla="*/ 24 w 379"/>
                <a:gd name="T3" fmla="*/ 0 h 110"/>
                <a:gd name="T4" fmla="*/ 59 w 379"/>
                <a:gd name="T5" fmla="*/ 20 h 110"/>
                <a:gd name="T6" fmla="*/ 94 w 379"/>
                <a:gd name="T7" fmla="*/ 40 h 110"/>
                <a:gd name="T8" fmla="*/ 139 w 379"/>
                <a:gd name="T9" fmla="*/ 55 h 110"/>
                <a:gd name="T10" fmla="*/ 194 w 379"/>
                <a:gd name="T11" fmla="*/ 65 h 110"/>
                <a:gd name="T12" fmla="*/ 224 w 379"/>
                <a:gd name="T13" fmla="*/ 70 h 110"/>
                <a:gd name="T14" fmla="*/ 254 w 379"/>
                <a:gd name="T15" fmla="*/ 70 h 110"/>
                <a:gd name="T16" fmla="*/ 284 w 379"/>
                <a:gd name="T17" fmla="*/ 65 h 110"/>
                <a:gd name="T18" fmla="*/ 314 w 379"/>
                <a:gd name="T19" fmla="*/ 55 h 110"/>
                <a:gd name="T20" fmla="*/ 344 w 379"/>
                <a:gd name="T21" fmla="*/ 45 h 110"/>
                <a:gd name="T22" fmla="*/ 374 w 379"/>
                <a:gd name="T23" fmla="*/ 30 h 110"/>
                <a:gd name="T24" fmla="*/ 374 w 379"/>
                <a:gd name="T25" fmla="*/ 30 h 110"/>
                <a:gd name="T26" fmla="*/ 379 w 379"/>
                <a:gd name="T27" fmla="*/ 40 h 110"/>
                <a:gd name="T28" fmla="*/ 379 w 379"/>
                <a:gd name="T29" fmla="*/ 55 h 110"/>
                <a:gd name="T30" fmla="*/ 374 w 379"/>
                <a:gd name="T31" fmla="*/ 70 h 110"/>
                <a:gd name="T32" fmla="*/ 374 w 379"/>
                <a:gd name="T33" fmla="*/ 70 h 110"/>
                <a:gd name="T34" fmla="*/ 359 w 379"/>
                <a:gd name="T35" fmla="*/ 80 h 110"/>
                <a:gd name="T36" fmla="*/ 329 w 379"/>
                <a:gd name="T37" fmla="*/ 95 h 110"/>
                <a:gd name="T38" fmla="*/ 289 w 379"/>
                <a:gd name="T39" fmla="*/ 105 h 110"/>
                <a:gd name="T40" fmla="*/ 239 w 379"/>
                <a:gd name="T41" fmla="*/ 110 h 110"/>
                <a:gd name="T42" fmla="*/ 184 w 379"/>
                <a:gd name="T43" fmla="*/ 110 h 110"/>
                <a:gd name="T44" fmla="*/ 124 w 379"/>
                <a:gd name="T45" fmla="*/ 100 h 110"/>
                <a:gd name="T46" fmla="*/ 94 w 379"/>
                <a:gd name="T47" fmla="*/ 90 h 110"/>
                <a:gd name="T48" fmla="*/ 64 w 379"/>
                <a:gd name="T49" fmla="*/ 80 h 110"/>
                <a:gd name="T50" fmla="*/ 34 w 379"/>
                <a:gd name="T51" fmla="*/ 65 h 110"/>
                <a:gd name="T52" fmla="*/ 5 w 379"/>
                <a:gd name="T53" fmla="*/ 45 h 110"/>
                <a:gd name="T54" fmla="*/ 5 w 379"/>
                <a:gd name="T55" fmla="*/ 45 h 110"/>
                <a:gd name="T56" fmla="*/ 0 w 379"/>
                <a:gd name="T57" fmla="*/ 40 h 110"/>
                <a:gd name="T58" fmla="*/ 0 w 379"/>
                <a:gd name="T59" fmla="*/ 25 h 110"/>
                <a:gd name="T60" fmla="*/ 5 w 379"/>
                <a:gd name="T61" fmla="*/ 15 h 110"/>
                <a:gd name="T62" fmla="*/ 14 w 379"/>
                <a:gd name="T63" fmla="*/ 5 h 110"/>
                <a:gd name="T64" fmla="*/ 24 w 379"/>
                <a:gd name="T65" fmla="*/ 0 h 110"/>
                <a:gd name="T66" fmla="*/ 24 w 379"/>
                <a:gd name="T67" fmla="*/ 0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9"/>
                <a:gd name="T103" fmla="*/ 0 h 110"/>
                <a:gd name="T104" fmla="*/ 379 w 379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9" h="110">
                  <a:moveTo>
                    <a:pt x="24" y="0"/>
                  </a:moveTo>
                  <a:lnTo>
                    <a:pt x="24" y="0"/>
                  </a:lnTo>
                  <a:lnTo>
                    <a:pt x="59" y="20"/>
                  </a:lnTo>
                  <a:lnTo>
                    <a:pt x="94" y="40"/>
                  </a:lnTo>
                  <a:lnTo>
                    <a:pt x="139" y="55"/>
                  </a:lnTo>
                  <a:lnTo>
                    <a:pt x="194" y="65"/>
                  </a:lnTo>
                  <a:lnTo>
                    <a:pt x="224" y="70"/>
                  </a:lnTo>
                  <a:lnTo>
                    <a:pt x="254" y="70"/>
                  </a:lnTo>
                  <a:lnTo>
                    <a:pt x="284" y="65"/>
                  </a:lnTo>
                  <a:lnTo>
                    <a:pt x="314" y="55"/>
                  </a:lnTo>
                  <a:lnTo>
                    <a:pt x="344" y="45"/>
                  </a:lnTo>
                  <a:lnTo>
                    <a:pt x="374" y="30"/>
                  </a:lnTo>
                  <a:lnTo>
                    <a:pt x="379" y="40"/>
                  </a:lnTo>
                  <a:lnTo>
                    <a:pt x="379" y="55"/>
                  </a:lnTo>
                  <a:lnTo>
                    <a:pt x="374" y="70"/>
                  </a:lnTo>
                  <a:lnTo>
                    <a:pt x="359" y="80"/>
                  </a:lnTo>
                  <a:lnTo>
                    <a:pt x="329" y="95"/>
                  </a:lnTo>
                  <a:lnTo>
                    <a:pt x="289" y="105"/>
                  </a:lnTo>
                  <a:lnTo>
                    <a:pt x="239" y="110"/>
                  </a:lnTo>
                  <a:lnTo>
                    <a:pt x="184" y="110"/>
                  </a:lnTo>
                  <a:lnTo>
                    <a:pt x="124" y="100"/>
                  </a:lnTo>
                  <a:lnTo>
                    <a:pt x="94" y="90"/>
                  </a:lnTo>
                  <a:lnTo>
                    <a:pt x="64" y="80"/>
                  </a:lnTo>
                  <a:lnTo>
                    <a:pt x="34" y="65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1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4728" y="4371"/>
              <a:ext cx="352" cy="323"/>
            </a:xfrm>
            <a:custGeom>
              <a:avLst/>
              <a:gdLst>
                <a:gd name="T0" fmla="*/ 5 w 239"/>
                <a:gd name="T1" fmla="*/ 95 h 219"/>
                <a:gd name="T2" fmla="*/ 20 w 239"/>
                <a:gd name="T3" fmla="*/ 65 h 219"/>
                <a:gd name="T4" fmla="*/ 25 w 239"/>
                <a:gd name="T5" fmla="*/ 40 h 219"/>
                <a:gd name="T6" fmla="*/ 30 w 239"/>
                <a:gd name="T7" fmla="*/ 5 h 219"/>
                <a:gd name="T8" fmla="*/ 55 w 239"/>
                <a:gd name="T9" fmla="*/ 5 h 219"/>
                <a:gd name="T10" fmla="*/ 60 w 239"/>
                <a:gd name="T11" fmla="*/ 10 h 219"/>
                <a:gd name="T12" fmla="*/ 60 w 239"/>
                <a:gd name="T13" fmla="*/ 35 h 219"/>
                <a:gd name="T14" fmla="*/ 55 w 239"/>
                <a:gd name="T15" fmla="*/ 55 h 219"/>
                <a:gd name="T16" fmla="*/ 50 w 239"/>
                <a:gd name="T17" fmla="*/ 65 h 219"/>
                <a:gd name="T18" fmla="*/ 55 w 239"/>
                <a:gd name="T19" fmla="*/ 70 h 219"/>
                <a:gd name="T20" fmla="*/ 95 w 239"/>
                <a:gd name="T21" fmla="*/ 70 h 219"/>
                <a:gd name="T22" fmla="*/ 145 w 239"/>
                <a:gd name="T23" fmla="*/ 50 h 219"/>
                <a:gd name="T24" fmla="*/ 165 w 239"/>
                <a:gd name="T25" fmla="*/ 40 h 219"/>
                <a:gd name="T26" fmla="*/ 195 w 239"/>
                <a:gd name="T27" fmla="*/ 35 h 219"/>
                <a:gd name="T28" fmla="*/ 200 w 239"/>
                <a:gd name="T29" fmla="*/ 50 h 219"/>
                <a:gd name="T30" fmla="*/ 200 w 239"/>
                <a:gd name="T31" fmla="*/ 60 h 219"/>
                <a:gd name="T32" fmla="*/ 180 w 239"/>
                <a:gd name="T33" fmla="*/ 80 h 219"/>
                <a:gd name="T34" fmla="*/ 105 w 239"/>
                <a:gd name="T35" fmla="*/ 100 h 219"/>
                <a:gd name="T36" fmla="*/ 100 w 239"/>
                <a:gd name="T37" fmla="*/ 105 h 219"/>
                <a:gd name="T38" fmla="*/ 115 w 239"/>
                <a:gd name="T39" fmla="*/ 115 h 219"/>
                <a:gd name="T40" fmla="*/ 140 w 239"/>
                <a:gd name="T41" fmla="*/ 115 h 219"/>
                <a:gd name="T42" fmla="*/ 175 w 239"/>
                <a:gd name="T43" fmla="*/ 110 h 219"/>
                <a:gd name="T44" fmla="*/ 190 w 239"/>
                <a:gd name="T45" fmla="*/ 105 h 219"/>
                <a:gd name="T46" fmla="*/ 220 w 239"/>
                <a:gd name="T47" fmla="*/ 95 h 219"/>
                <a:gd name="T48" fmla="*/ 239 w 239"/>
                <a:gd name="T49" fmla="*/ 100 h 219"/>
                <a:gd name="T50" fmla="*/ 239 w 239"/>
                <a:gd name="T51" fmla="*/ 110 h 219"/>
                <a:gd name="T52" fmla="*/ 230 w 239"/>
                <a:gd name="T53" fmla="*/ 130 h 219"/>
                <a:gd name="T54" fmla="*/ 215 w 239"/>
                <a:gd name="T55" fmla="*/ 135 h 219"/>
                <a:gd name="T56" fmla="*/ 175 w 239"/>
                <a:gd name="T57" fmla="*/ 145 h 219"/>
                <a:gd name="T58" fmla="*/ 100 w 239"/>
                <a:gd name="T59" fmla="*/ 145 h 219"/>
                <a:gd name="T60" fmla="*/ 90 w 239"/>
                <a:gd name="T61" fmla="*/ 145 h 219"/>
                <a:gd name="T62" fmla="*/ 95 w 239"/>
                <a:gd name="T63" fmla="*/ 160 h 219"/>
                <a:gd name="T64" fmla="*/ 105 w 239"/>
                <a:gd name="T65" fmla="*/ 170 h 219"/>
                <a:gd name="T66" fmla="*/ 140 w 239"/>
                <a:gd name="T67" fmla="*/ 185 h 219"/>
                <a:gd name="T68" fmla="*/ 160 w 239"/>
                <a:gd name="T69" fmla="*/ 185 h 219"/>
                <a:gd name="T70" fmla="*/ 185 w 239"/>
                <a:gd name="T71" fmla="*/ 190 h 219"/>
                <a:gd name="T72" fmla="*/ 190 w 239"/>
                <a:gd name="T73" fmla="*/ 200 h 219"/>
                <a:gd name="T74" fmla="*/ 180 w 239"/>
                <a:gd name="T75" fmla="*/ 215 h 219"/>
                <a:gd name="T76" fmla="*/ 160 w 239"/>
                <a:gd name="T77" fmla="*/ 219 h 219"/>
                <a:gd name="T78" fmla="*/ 150 w 239"/>
                <a:gd name="T79" fmla="*/ 215 h 219"/>
                <a:gd name="T80" fmla="*/ 60 w 239"/>
                <a:gd name="T81" fmla="*/ 180 h 219"/>
                <a:gd name="T82" fmla="*/ 25 w 239"/>
                <a:gd name="T83" fmla="*/ 155 h 219"/>
                <a:gd name="T84" fmla="*/ 10 w 239"/>
                <a:gd name="T85" fmla="*/ 130 h 219"/>
                <a:gd name="T86" fmla="*/ 0 w 239"/>
                <a:gd name="T87" fmla="*/ 105 h 219"/>
                <a:gd name="T88" fmla="*/ 5 w 239"/>
                <a:gd name="T89" fmla="*/ 95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9"/>
                <a:gd name="T136" fmla="*/ 0 h 219"/>
                <a:gd name="T137" fmla="*/ 239 w 239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9" h="219">
                  <a:moveTo>
                    <a:pt x="5" y="95"/>
                  </a:moveTo>
                  <a:lnTo>
                    <a:pt x="5" y="95"/>
                  </a:lnTo>
                  <a:lnTo>
                    <a:pt x="15" y="80"/>
                  </a:lnTo>
                  <a:lnTo>
                    <a:pt x="20" y="65"/>
                  </a:lnTo>
                  <a:lnTo>
                    <a:pt x="25" y="40"/>
                  </a:lnTo>
                  <a:lnTo>
                    <a:pt x="25" y="20"/>
                  </a:lnTo>
                  <a:lnTo>
                    <a:pt x="30" y="5"/>
                  </a:lnTo>
                  <a:lnTo>
                    <a:pt x="40" y="0"/>
                  </a:lnTo>
                  <a:lnTo>
                    <a:pt x="55" y="5"/>
                  </a:lnTo>
                  <a:lnTo>
                    <a:pt x="60" y="10"/>
                  </a:lnTo>
                  <a:lnTo>
                    <a:pt x="65" y="20"/>
                  </a:lnTo>
                  <a:lnTo>
                    <a:pt x="60" y="35"/>
                  </a:lnTo>
                  <a:lnTo>
                    <a:pt x="55" y="55"/>
                  </a:lnTo>
                  <a:lnTo>
                    <a:pt x="50" y="60"/>
                  </a:lnTo>
                  <a:lnTo>
                    <a:pt x="50" y="65"/>
                  </a:lnTo>
                  <a:lnTo>
                    <a:pt x="55" y="70"/>
                  </a:lnTo>
                  <a:lnTo>
                    <a:pt x="70" y="75"/>
                  </a:lnTo>
                  <a:lnTo>
                    <a:pt x="95" y="70"/>
                  </a:lnTo>
                  <a:lnTo>
                    <a:pt x="120" y="60"/>
                  </a:lnTo>
                  <a:lnTo>
                    <a:pt x="145" y="50"/>
                  </a:lnTo>
                  <a:lnTo>
                    <a:pt x="165" y="40"/>
                  </a:lnTo>
                  <a:lnTo>
                    <a:pt x="180" y="35"/>
                  </a:lnTo>
                  <a:lnTo>
                    <a:pt x="195" y="35"/>
                  </a:lnTo>
                  <a:lnTo>
                    <a:pt x="200" y="40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195" y="70"/>
                  </a:lnTo>
                  <a:lnTo>
                    <a:pt x="180" y="80"/>
                  </a:lnTo>
                  <a:lnTo>
                    <a:pt x="155" y="90"/>
                  </a:lnTo>
                  <a:lnTo>
                    <a:pt x="105" y="100"/>
                  </a:lnTo>
                  <a:lnTo>
                    <a:pt x="100" y="105"/>
                  </a:lnTo>
                  <a:lnTo>
                    <a:pt x="100" y="110"/>
                  </a:lnTo>
                  <a:lnTo>
                    <a:pt x="115" y="115"/>
                  </a:lnTo>
                  <a:lnTo>
                    <a:pt x="140" y="115"/>
                  </a:lnTo>
                  <a:lnTo>
                    <a:pt x="160" y="115"/>
                  </a:lnTo>
                  <a:lnTo>
                    <a:pt x="175" y="110"/>
                  </a:lnTo>
                  <a:lnTo>
                    <a:pt x="190" y="105"/>
                  </a:lnTo>
                  <a:lnTo>
                    <a:pt x="205" y="95"/>
                  </a:lnTo>
                  <a:lnTo>
                    <a:pt x="220" y="95"/>
                  </a:lnTo>
                  <a:lnTo>
                    <a:pt x="230" y="95"/>
                  </a:lnTo>
                  <a:lnTo>
                    <a:pt x="239" y="100"/>
                  </a:lnTo>
                  <a:lnTo>
                    <a:pt x="239" y="110"/>
                  </a:lnTo>
                  <a:lnTo>
                    <a:pt x="239" y="120"/>
                  </a:lnTo>
                  <a:lnTo>
                    <a:pt x="230" y="130"/>
                  </a:lnTo>
                  <a:lnTo>
                    <a:pt x="215" y="135"/>
                  </a:lnTo>
                  <a:lnTo>
                    <a:pt x="200" y="145"/>
                  </a:lnTo>
                  <a:lnTo>
                    <a:pt x="175" y="145"/>
                  </a:lnTo>
                  <a:lnTo>
                    <a:pt x="140" y="150"/>
                  </a:lnTo>
                  <a:lnTo>
                    <a:pt x="100" y="145"/>
                  </a:lnTo>
                  <a:lnTo>
                    <a:pt x="90" y="145"/>
                  </a:lnTo>
                  <a:lnTo>
                    <a:pt x="85" y="150"/>
                  </a:lnTo>
                  <a:lnTo>
                    <a:pt x="95" y="160"/>
                  </a:lnTo>
                  <a:lnTo>
                    <a:pt x="105" y="170"/>
                  </a:lnTo>
                  <a:lnTo>
                    <a:pt x="120" y="180"/>
                  </a:lnTo>
                  <a:lnTo>
                    <a:pt x="140" y="185"/>
                  </a:lnTo>
                  <a:lnTo>
                    <a:pt x="160" y="185"/>
                  </a:lnTo>
                  <a:lnTo>
                    <a:pt x="175" y="185"/>
                  </a:lnTo>
                  <a:lnTo>
                    <a:pt x="185" y="190"/>
                  </a:lnTo>
                  <a:lnTo>
                    <a:pt x="190" y="200"/>
                  </a:lnTo>
                  <a:lnTo>
                    <a:pt x="185" y="205"/>
                  </a:lnTo>
                  <a:lnTo>
                    <a:pt x="180" y="215"/>
                  </a:lnTo>
                  <a:lnTo>
                    <a:pt x="170" y="219"/>
                  </a:lnTo>
                  <a:lnTo>
                    <a:pt x="160" y="219"/>
                  </a:lnTo>
                  <a:lnTo>
                    <a:pt x="150" y="215"/>
                  </a:lnTo>
                  <a:lnTo>
                    <a:pt x="95" y="195"/>
                  </a:lnTo>
                  <a:lnTo>
                    <a:pt x="60" y="180"/>
                  </a:lnTo>
                  <a:lnTo>
                    <a:pt x="40" y="165"/>
                  </a:lnTo>
                  <a:lnTo>
                    <a:pt x="25" y="155"/>
                  </a:lnTo>
                  <a:lnTo>
                    <a:pt x="10" y="130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2219" y="2621"/>
              <a:ext cx="2332" cy="2323"/>
            </a:xfrm>
            <a:custGeom>
              <a:avLst/>
              <a:gdLst>
                <a:gd name="T0" fmla="*/ 1582 w 1582"/>
                <a:gd name="T1" fmla="*/ 789 h 1577"/>
                <a:gd name="T2" fmla="*/ 1567 w 1582"/>
                <a:gd name="T3" fmla="*/ 948 h 1577"/>
                <a:gd name="T4" fmla="*/ 1517 w 1582"/>
                <a:gd name="T5" fmla="*/ 1098 h 1577"/>
                <a:gd name="T6" fmla="*/ 1447 w 1582"/>
                <a:gd name="T7" fmla="*/ 1228 h 1577"/>
                <a:gd name="T8" fmla="*/ 1348 w 1582"/>
                <a:gd name="T9" fmla="*/ 1348 h 1577"/>
                <a:gd name="T10" fmla="*/ 1233 w 1582"/>
                <a:gd name="T11" fmla="*/ 1442 h 1577"/>
                <a:gd name="T12" fmla="*/ 1098 w 1582"/>
                <a:gd name="T13" fmla="*/ 1517 h 1577"/>
                <a:gd name="T14" fmla="*/ 948 w 1582"/>
                <a:gd name="T15" fmla="*/ 1562 h 1577"/>
                <a:gd name="T16" fmla="*/ 794 w 1582"/>
                <a:gd name="T17" fmla="*/ 1577 h 1577"/>
                <a:gd name="T18" fmla="*/ 709 w 1582"/>
                <a:gd name="T19" fmla="*/ 1572 h 1577"/>
                <a:gd name="T20" fmla="*/ 559 w 1582"/>
                <a:gd name="T21" fmla="*/ 1542 h 1577"/>
                <a:gd name="T22" fmla="*/ 414 w 1582"/>
                <a:gd name="T23" fmla="*/ 1482 h 1577"/>
                <a:gd name="T24" fmla="*/ 289 w 1582"/>
                <a:gd name="T25" fmla="*/ 1398 h 1577"/>
                <a:gd name="T26" fmla="*/ 185 w 1582"/>
                <a:gd name="T27" fmla="*/ 1293 h 1577"/>
                <a:gd name="T28" fmla="*/ 95 w 1582"/>
                <a:gd name="T29" fmla="*/ 1163 h 1577"/>
                <a:gd name="T30" fmla="*/ 35 w 1582"/>
                <a:gd name="T31" fmla="*/ 1023 h 1577"/>
                <a:gd name="T32" fmla="*/ 5 w 1582"/>
                <a:gd name="T33" fmla="*/ 868 h 1577"/>
                <a:gd name="T34" fmla="*/ 0 w 1582"/>
                <a:gd name="T35" fmla="*/ 789 h 1577"/>
                <a:gd name="T36" fmla="*/ 20 w 1582"/>
                <a:gd name="T37" fmla="*/ 629 h 1577"/>
                <a:gd name="T38" fmla="*/ 65 w 1582"/>
                <a:gd name="T39" fmla="*/ 479 h 1577"/>
                <a:gd name="T40" fmla="*/ 135 w 1582"/>
                <a:gd name="T41" fmla="*/ 344 h 1577"/>
                <a:gd name="T42" fmla="*/ 234 w 1582"/>
                <a:gd name="T43" fmla="*/ 230 h 1577"/>
                <a:gd name="T44" fmla="*/ 349 w 1582"/>
                <a:gd name="T45" fmla="*/ 135 h 1577"/>
                <a:gd name="T46" fmla="*/ 484 w 1582"/>
                <a:gd name="T47" fmla="*/ 60 h 1577"/>
                <a:gd name="T48" fmla="*/ 634 w 1582"/>
                <a:gd name="T49" fmla="*/ 15 h 1577"/>
                <a:gd name="T50" fmla="*/ 794 w 1582"/>
                <a:gd name="T51" fmla="*/ 0 h 1577"/>
                <a:gd name="T52" fmla="*/ 873 w 1582"/>
                <a:gd name="T53" fmla="*/ 5 h 1577"/>
                <a:gd name="T54" fmla="*/ 1028 w 1582"/>
                <a:gd name="T55" fmla="*/ 35 h 1577"/>
                <a:gd name="T56" fmla="*/ 1168 w 1582"/>
                <a:gd name="T57" fmla="*/ 95 h 1577"/>
                <a:gd name="T58" fmla="*/ 1293 w 1582"/>
                <a:gd name="T59" fmla="*/ 180 h 1577"/>
                <a:gd name="T60" fmla="*/ 1402 w 1582"/>
                <a:gd name="T61" fmla="*/ 284 h 1577"/>
                <a:gd name="T62" fmla="*/ 1487 w 1582"/>
                <a:gd name="T63" fmla="*/ 414 h 1577"/>
                <a:gd name="T64" fmla="*/ 1547 w 1582"/>
                <a:gd name="T65" fmla="*/ 554 h 1577"/>
                <a:gd name="T66" fmla="*/ 1577 w 1582"/>
                <a:gd name="T67" fmla="*/ 709 h 1577"/>
                <a:gd name="T68" fmla="*/ 1582 w 1582"/>
                <a:gd name="T69" fmla="*/ 789 h 15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2"/>
                <a:gd name="T106" fmla="*/ 0 h 1577"/>
                <a:gd name="T107" fmla="*/ 1582 w 1582"/>
                <a:gd name="T108" fmla="*/ 1577 h 15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2" h="1577">
                  <a:moveTo>
                    <a:pt x="1582" y="789"/>
                  </a:moveTo>
                  <a:lnTo>
                    <a:pt x="1582" y="789"/>
                  </a:lnTo>
                  <a:lnTo>
                    <a:pt x="1577" y="868"/>
                  </a:lnTo>
                  <a:lnTo>
                    <a:pt x="1567" y="948"/>
                  </a:lnTo>
                  <a:lnTo>
                    <a:pt x="1547" y="1023"/>
                  </a:lnTo>
                  <a:lnTo>
                    <a:pt x="1517" y="1098"/>
                  </a:lnTo>
                  <a:lnTo>
                    <a:pt x="1487" y="1163"/>
                  </a:lnTo>
                  <a:lnTo>
                    <a:pt x="1447" y="1228"/>
                  </a:lnTo>
                  <a:lnTo>
                    <a:pt x="1402" y="1293"/>
                  </a:lnTo>
                  <a:lnTo>
                    <a:pt x="1348" y="1348"/>
                  </a:lnTo>
                  <a:lnTo>
                    <a:pt x="1293" y="1398"/>
                  </a:lnTo>
                  <a:lnTo>
                    <a:pt x="1233" y="1442"/>
                  </a:lnTo>
                  <a:lnTo>
                    <a:pt x="1168" y="1482"/>
                  </a:lnTo>
                  <a:lnTo>
                    <a:pt x="1098" y="1517"/>
                  </a:lnTo>
                  <a:lnTo>
                    <a:pt x="1028" y="1542"/>
                  </a:lnTo>
                  <a:lnTo>
                    <a:pt x="948" y="1562"/>
                  </a:lnTo>
                  <a:lnTo>
                    <a:pt x="873" y="1572"/>
                  </a:lnTo>
                  <a:lnTo>
                    <a:pt x="794" y="1577"/>
                  </a:lnTo>
                  <a:lnTo>
                    <a:pt x="709" y="1572"/>
                  </a:lnTo>
                  <a:lnTo>
                    <a:pt x="634" y="1562"/>
                  </a:lnTo>
                  <a:lnTo>
                    <a:pt x="559" y="1542"/>
                  </a:lnTo>
                  <a:lnTo>
                    <a:pt x="484" y="1517"/>
                  </a:lnTo>
                  <a:lnTo>
                    <a:pt x="414" y="1482"/>
                  </a:lnTo>
                  <a:lnTo>
                    <a:pt x="349" y="1442"/>
                  </a:lnTo>
                  <a:lnTo>
                    <a:pt x="289" y="1398"/>
                  </a:lnTo>
                  <a:lnTo>
                    <a:pt x="234" y="1348"/>
                  </a:lnTo>
                  <a:lnTo>
                    <a:pt x="185" y="1293"/>
                  </a:lnTo>
                  <a:lnTo>
                    <a:pt x="135" y="1228"/>
                  </a:lnTo>
                  <a:lnTo>
                    <a:pt x="95" y="1163"/>
                  </a:lnTo>
                  <a:lnTo>
                    <a:pt x="65" y="1098"/>
                  </a:lnTo>
                  <a:lnTo>
                    <a:pt x="35" y="1023"/>
                  </a:lnTo>
                  <a:lnTo>
                    <a:pt x="20" y="948"/>
                  </a:lnTo>
                  <a:lnTo>
                    <a:pt x="5" y="868"/>
                  </a:lnTo>
                  <a:lnTo>
                    <a:pt x="0" y="789"/>
                  </a:lnTo>
                  <a:lnTo>
                    <a:pt x="5" y="709"/>
                  </a:lnTo>
                  <a:lnTo>
                    <a:pt x="20" y="629"/>
                  </a:lnTo>
                  <a:lnTo>
                    <a:pt x="35" y="554"/>
                  </a:lnTo>
                  <a:lnTo>
                    <a:pt x="65" y="479"/>
                  </a:lnTo>
                  <a:lnTo>
                    <a:pt x="95" y="414"/>
                  </a:lnTo>
                  <a:lnTo>
                    <a:pt x="135" y="344"/>
                  </a:lnTo>
                  <a:lnTo>
                    <a:pt x="185" y="284"/>
                  </a:lnTo>
                  <a:lnTo>
                    <a:pt x="234" y="230"/>
                  </a:lnTo>
                  <a:lnTo>
                    <a:pt x="289" y="180"/>
                  </a:lnTo>
                  <a:lnTo>
                    <a:pt x="349" y="135"/>
                  </a:lnTo>
                  <a:lnTo>
                    <a:pt x="414" y="95"/>
                  </a:lnTo>
                  <a:lnTo>
                    <a:pt x="484" y="60"/>
                  </a:lnTo>
                  <a:lnTo>
                    <a:pt x="559" y="35"/>
                  </a:lnTo>
                  <a:lnTo>
                    <a:pt x="634" y="15"/>
                  </a:lnTo>
                  <a:lnTo>
                    <a:pt x="709" y="5"/>
                  </a:lnTo>
                  <a:lnTo>
                    <a:pt x="794" y="0"/>
                  </a:lnTo>
                  <a:lnTo>
                    <a:pt x="873" y="5"/>
                  </a:lnTo>
                  <a:lnTo>
                    <a:pt x="948" y="15"/>
                  </a:lnTo>
                  <a:lnTo>
                    <a:pt x="1028" y="35"/>
                  </a:lnTo>
                  <a:lnTo>
                    <a:pt x="1098" y="60"/>
                  </a:lnTo>
                  <a:lnTo>
                    <a:pt x="1168" y="95"/>
                  </a:lnTo>
                  <a:lnTo>
                    <a:pt x="1233" y="135"/>
                  </a:lnTo>
                  <a:lnTo>
                    <a:pt x="1293" y="180"/>
                  </a:lnTo>
                  <a:lnTo>
                    <a:pt x="1348" y="230"/>
                  </a:lnTo>
                  <a:lnTo>
                    <a:pt x="1402" y="284"/>
                  </a:lnTo>
                  <a:lnTo>
                    <a:pt x="1447" y="344"/>
                  </a:lnTo>
                  <a:lnTo>
                    <a:pt x="1487" y="414"/>
                  </a:lnTo>
                  <a:lnTo>
                    <a:pt x="1517" y="479"/>
                  </a:lnTo>
                  <a:lnTo>
                    <a:pt x="1547" y="554"/>
                  </a:lnTo>
                  <a:lnTo>
                    <a:pt x="1567" y="629"/>
                  </a:lnTo>
                  <a:lnTo>
                    <a:pt x="1577" y="709"/>
                  </a:lnTo>
                  <a:lnTo>
                    <a:pt x="1582" y="789"/>
                  </a:lnTo>
                  <a:close/>
                </a:path>
              </a:pathLst>
            </a:custGeom>
            <a:solidFill>
              <a:srgbClr val="F7C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2219" y="2937"/>
              <a:ext cx="2015" cy="2007"/>
            </a:xfrm>
            <a:custGeom>
              <a:avLst/>
              <a:gdLst>
                <a:gd name="T0" fmla="*/ 823 w 1367"/>
                <a:gd name="T1" fmla="*/ 1332 h 1362"/>
                <a:gd name="T2" fmla="*/ 664 w 1367"/>
                <a:gd name="T3" fmla="*/ 1312 h 1362"/>
                <a:gd name="T4" fmla="*/ 514 w 1367"/>
                <a:gd name="T5" fmla="*/ 1267 h 1362"/>
                <a:gd name="T6" fmla="*/ 384 w 1367"/>
                <a:gd name="T7" fmla="*/ 1197 h 1362"/>
                <a:gd name="T8" fmla="*/ 264 w 1367"/>
                <a:gd name="T9" fmla="*/ 1098 h 1362"/>
                <a:gd name="T10" fmla="*/ 170 w 1367"/>
                <a:gd name="T11" fmla="*/ 983 h 1362"/>
                <a:gd name="T12" fmla="*/ 95 w 1367"/>
                <a:gd name="T13" fmla="*/ 848 h 1362"/>
                <a:gd name="T14" fmla="*/ 50 w 1367"/>
                <a:gd name="T15" fmla="*/ 698 h 1362"/>
                <a:gd name="T16" fmla="*/ 35 w 1367"/>
                <a:gd name="T17" fmla="*/ 539 h 1362"/>
                <a:gd name="T18" fmla="*/ 40 w 1367"/>
                <a:gd name="T19" fmla="*/ 464 h 1362"/>
                <a:gd name="T20" fmla="*/ 65 w 1367"/>
                <a:gd name="T21" fmla="*/ 314 h 1362"/>
                <a:gd name="T22" fmla="*/ 125 w 1367"/>
                <a:gd name="T23" fmla="*/ 179 h 1362"/>
                <a:gd name="T24" fmla="*/ 200 w 1367"/>
                <a:gd name="T25" fmla="*/ 54 h 1362"/>
                <a:gd name="T26" fmla="*/ 249 w 1367"/>
                <a:gd name="T27" fmla="*/ 0 h 1362"/>
                <a:gd name="T28" fmla="*/ 145 w 1367"/>
                <a:gd name="T29" fmla="*/ 119 h 1362"/>
                <a:gd name="T30" fmla="*/ 70 w 1367"/>
                <a:gd name="T31" fmla="*/ 254 h 1362"/>
                <a:gd name="T32" fmla="*/ 20 w 1367"/>
                <a:gd name="T33" fmla="*/ 409 h 1362"/>
                <a:gd name="T34" fmla="*/ 0 w 1367"/>
                <a:gd name="T35" fmla="*/ 574 h 1362"/>
                <a:gd name="T36" fmla="*/ 5 w 1367"/>
                <a:gd name="T37" fmla="*/ 653 h 1362"/>
                <a:gd name="T38" fmla="*/ 35 w 1367"/>
                <a:gd name="T39" fmla="*/ 808 h 1362"/>
                <a:gd name="T40" fmla="*/ 95 w 1367"/>
                <a:gd name="T41" fmla="*/ 948 h 1362"/>
                <a:gd name="T42" fmla="*/ 185 w 1367"/>
                <a:gd name="T43" fmla="*/ 1078 h 1362"/>
                <a:gd name="T44" fmla="*/ 289 w 1367"/>
                <a:gd name="T45" fmla="*/ 1183 h 1362"/>
                <a:gd name="T46" fmla="*/ 414 w 1367"/>
                <a:gd name="T47" fmla="*/ 1267 h 1362"/>
                <a:gd name="T48" fmla="*/ 559 w 1367"/>
                <a:gd name="T49" fmla="*/ 1327 h 1362"/>
                <a:gd name="T50" fmla="*/ 709 w 1367"/>
                <a:gd name="T51" fmla="*/ 1357 h 1362"/>
                <a:gd name="T52" fmla="*/ 794 w 1367"/>
                <a:gd name="T53" fmla="*/ 1362 h 1362"/>
                <a:gd name="T54" fmla="*/ 958 w 1367"/>
                <a:gd name="T55" fmla="*/ 1347 h 1362"/>
                <a:gd name="T56" fmla="*/ 1108 w 1367"/>
                <a:gd name="T57" fmla="*/ 1297 h 1362"/>
                <a:gd name="T58" fmla="*/ 1248 w 1367"/>
                <a:gd name="T59" fmla="*/ 1217 h 1362"/>
                <a:gd name="T60" fmla="*/ 1367 w 1367"/>
                <a:gd name="T61" fmla="*/ 1118 h 1362"/>
                <a:gd name="T62" fmla="*/ 1313 w 1367"/>
                <a:gd name="T63" fmla="*/ 1163 h 1362"/>
                <a:gd name="T64" fmla="*/ 1188 w 1367"/>
                <a:gd name="T65" fmla="*/ 1242 h 1362"/>
                <a:gd name="T66" fmla="*/ 1048 w 1367"/>
                <a:gd name="T67" fmla="*/ 1297 h 1362"/>
                <a:gd name="T68" fmla="*/ 903 w 1367"/>
                <a:gd name="T69" fmla="*/ 1327 h 1362"/>
                <a:gd name="T70" fmla="*/ 823 w 1367"/>
                <a:gd name="T71" fmla="*/ 1332 h 13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67"/>
                <a:gd name="T109" fmla="*/ 0 h 1362"/>
                <a:gd name="T110" fmla="*/ 1367 w 1367"/>
                <a:gd name="T111" fmla="*/ 1362 h 13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67" h="1362">
                  <a:moveTo>
                    <a:pt x="823" y="1332"/>
                  </a:moveTo>
                  <a:lnTo>
                    <a:pt x="823" y="1332"/>
                  </a:lnTo>
                  <a:lnTo>
                    <a:pt x="744" y="1327"/>
                  </a:lnTo>
                  <a:lnTo>
                    <a:pt x="664" y="1312"/>
                  </a:lnTo>
                  <a:lnTo>
                    <a:pt x="589" y="1297"/>
                  </a:lnTo>
                  <a:lnTo>
                    <a:pt x="514" y="1267"/>
                  </a:lnTo>
                  <a:lnTo>
                    <a:pt x="449" y="1237"/>
                  </a:lnTo>
                  <a:lnTo>
                    <a:pt x="384" y="1197"/>
                  </a:lnTo>
                  <a:lnTo>
                    <a:pt x="319" y="1153"/>
                  </a:lnTo>
                  <a:lnTo>
                    <a:pt x="264" y="1098"/>
                  </a:lnTo>
                  <a:lnTo>
                    <a:pt x="215" y="1043"/>
                  </a:lnTo>
                  <a:lnTo>
                    <a:pt x="170" y="983"/>
                  </a:lnTo>
                  <a:lnTo>
                    <a:pt x="130" y="918"/>
                  </a:lnTo>
                  <a:lnTo>
                    <a:pt x="95" y="848"/>
                  </a:lnTo>
                  <a:lnTo>
                    <a:pt x="70" y="778"/>
                  </a:lnTo>
                  <a:lnTo>
                    <a:pt x="50" y="698"/>
                  </a:lnTo>
                  <a:lnTo>
                    <a:pt x="40" y="623"/>
                  </a:lnTo>
                  <a:lnTo>
                    <a:pt x="35" y="539"/>
                  </a:lnTo>
                  <a:lnTo>
                    <a:pt x="40" y="464"/>
                  </a:lnTo>
                  <a:lnTo>
                    <a:pt x="50" y="389"/>
                  </a:lnTo>
                  <a:lnTo>
                    <a:pt x="65" y="314"/>
                  </a:lnTo>
                  <a:lnTo>
                    <a:pt x="90" y="244"/>
                  </a:lnTo>
                  <a:lnTo>
                    <a:pt x="125" y="179"/>
                  </a:lnTo>
                  <a:lnTo>
                    <a:pt x="160" y="114"/>
                  </a:lnTo>
                  <a:lnTo>
                    <a:pt x="200" y="54"/>
                  </a:lnTo>
                  <a:lnTo>
                    <a:pt x="249" y="0"/>
                  </a:lnTo>
                  <a:lnTo>
                    <a:pt x="195" y="54"/>
                  </a:lnTo>
                  <a:lnTo>
                    <a:pt x="145" y="119"/>
                  </a:lnTo>
                  <a:lnTo>
                    <a:pt x="105" y="184"/>
                  </a:lnTo>
                  <a:lnTo>
                    <a:pt x="70" y="254"/>
                  </a:lnTo>
                  <a:lnTo>
                    <a:pt x="40" y="329"/>
                  </a:lnTo>
                  <a:lnTo>
                    <a:pt x="20" y="409"/>
                  </a:lnTo>
                  <a:lnTo>
                    <a:pt x="5" y="489"/>
                  </a:lnTo>
                  <a:lnTo>
                    <a:pt x="0" y="574"/>
                  </a:lnTo>
                  <a:lnTo>
                    <a:pt x="5" y="653"/>
                  </a:lnTo>
                  <a:lnTo>
                    <a:pt x="20" y="733"/>
                  </a:lnTo>
                  <a:lnTo>
                    <a:pt x="35" y="808"/>
                  </a:lnTo>
                  <a:lnTo>
                    <a:pt x="65" y="883"/>
                  </a:lnTo>
                  <a:lnTo>
                    <a:pt x="95" y="948"/>
                  </a:lnTo>
                  <a:lnTo>
                    <a:pt x="135" y="1013"/>
                  </a:lnTo>
                  <a:lnTo>
                    <a:pt x="185" y="1078"/>
                  </a:lnTo>
                  <a:lnTo>
                    <a:pt x="234" y="1133"/>
                  </a:lnTo>
                  <a:lnTo>
                    <a:pt x="289" y="1183"/>
                  </a:lnTo>
                  <a:lnTo>
                    <a:pt x="349" y="1227"/>
                  </a:lnTo>
                  <a:lnTo>
                    <a:pt x="414" y="1267"/>
                  </a:lnTo>
                  <a:lnTo>
                    <a:pt x="484" y="1302"/>
                  </a:lnTo>
                  <a:lnTo>
                    <a:pt x="559" y="1327"/>
                  </a:lnTo>
                  <a:lnTo>
                    <a:pt x="634" y="1347"/>
                  </a:lnTo>
                  <a:lnTo>
                    <a:pt x="709" y="1357"/>
                  </a:lnTo>
                  <a:lnTo>
                    <a:pt x="794" y="1362"/>
                  </a:lnTo>
                  <a:lnTo>
                    <a:pt x="873" y="1357"/>
                  </a:lnTo>
                  <a:lnTo>
                    <a:pt x="958" y="1347"/>
                  </a:lnTo>
                  <a:lnTo>
                    <a:pt x="1033" y="1327"/>
                  </a:lnTo>
                  <a:lnTo>
                    <a:pt x="1108" y="1297"/>
                  </a:lnTo>
                  <a:lnTo>
                    <a:pt x="1178" y="1262"/>
                  </a:lnTo>
                  <a:lnTo>
                    <a:pt x="1248" y="1217"/>
                  </a:lnTo>
                  <a:lnTo>
                    <a:pt x="1308" y="1168"/>
                  </a:lnTo>
                  <a:lnTo>
                    <a:pt x="1367" y="1118"/>
                  </a:lnTo>
                  <a:lnTo>
                    <a:pt x="1313" y="1163"/>
                  </a:lnTo>
                  <a:lnTo>
                    <a:pt x="1253" y="1207"/>
                  </a:lnTo>
                  <a:lnTo>
                    <a:pt x="1188" y="1242"/>
                  </a:lnTo>
                  <a:lnTo>
                    <a:pt x="1118" y="1272"/>
                  </a:lnTo>
                  <a:lnTo>
                    <a:pt x="1048" y="1297"/>
                  </a:lnTo>
                  <a:lnTo>
                    <a:pt x="978" y="1317"/>
                  </a:lnTo>
                  <a:lnTo>
                    <a:pt x="903" y="1327"/>
                  </a:lnTo>
                  <a:lnTo>
                    <a:pt x="823" y="1332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2278" y="2679"/>
              <a:ext cx="2214" cy="2206"/>
            </a:xfrm>
            <a:custGeom>
              <a:avLst/>
              <a:gdLst>
                <a:gd name="T0" fmla="*/ 1502 w 1502"/>
                <a:gd name="T1" fmla="*/ 749 h 1497"/>
                <a:gd name="T2" fmla="*/ 1487 w 1502"/>
                <a:gd name="T3" fmla="*/ 898 h 1497"/>
                <a:gd name="T4" fmla="*/ 1442 w 1502"/>
                <a:gd name="T5" fmla="*/ 1038 h 1497"/>
                <a:gd name="T6" fmla="*/ 1372 w 1502"/>
                <a:gd name="T7" fmla="*/ 1168 h 1497"/>
                <a:gd name="T8" fmla="*/ 1283 w 1502"/>
                <a:gd name="T9" fmla="*/ 1278 h 1497"/>
                <a:gd name="T10" fmla="*/ 1173 w 1502"/>
                <a:gd name="T11" fmla="*/ 1372 h 1497"/>
                <a:gd name="T12" fmla="*/ 1043 w 1502"/>
                <a:gd name="T13" fmla="*/ 1442 h 1497"/>
                <a:gd name="T14" fmla="*/ 903 w 1502"/>
                <a:gd name="T15" fmla="*/ 1482 h 1497"/>
                <a:gd name="T16" fmla="*/ 754 w 1502"/>
                <a:gd name="T17" fmla="*/ 1497 h 1497"/>
                <a:gd name="T18" fmla="*/ 674 w 1502"/>
                <a:gd name="T19" fmla="*/ 1497 h 1497"/>
                <a:gd name="T20" fmla="*/ 529 w 1502"/>
                <a:gd name="T21" fmla="*/ 1467 h 1497"/>
                <a:gd name="T22" fmla="*/ 394 w 1502"/>
                <a:gd name="T23" fmla="*/ 1407 h 1497"/>
                <a:gd name="T24" fmla="*/ 274 w 1502"/>
                <a:gd name="T25" fmla="*/ 1328 h 1497"/>
                <a:gd name="T26" fmla="*/ 175 w 1502"/>
                <a:gd name="T27" fmla="*/ 1228 h 1497"/>
                <a:gd name="T28" fmla="*/ 90 w 1502"/>
                <a:gd name="T29" fmla="*/ 1108 h 1497"/>
                <a:gd name="T30" fmla="*/ 35 w 1502"/>
                <a:gd name="T31" fmla="*/ 973 h 1497"/>
                <a:gd name="T32" fmla="*/ 5 w 1502"/>
                <a:gd name="T33" fmla="*/ 823 h 1497"/>
                <a:gd name="T34" fmla="*/ 0 w 1502"/>
                <a:gd name="T35" fmla="*/ 749 h 1497"/>
                <a:gd name="T36" fmla="*/ 15 w 1502"/>
                <a:gd name="T37" fmla="*/ 599 h 1497"/>
                <a:gd name="T38" fmla="*/ 60 w 1502"/>
                <a:gd name="T39" fmla="*/ 454 h 1497"/>
                <a:gd name="T40" fmla="*/ 130 w 1502"/>
                <a:gd name="T41" fmla="*/ 329 h 1497"/>
                <a:gd name="T42" fmla="*/ 219 w 1502"/>
                <a:gd name="T43" fmla="*/ 219 h 1497"/>
                <a:gd name="T44" fmla="*/ 329 w 1502"/>
                <a:gd name="T45" fmla="*/ 125 h 1497"/>
                <a:gd name="T46" fmla="*/ 459 w 1502"/>
                <a:gd name="T47" fmla="*/ 55 h 1497"/>
                <a:gd name="T48" fmla="*/ 599 w 1502"/>
                <a:gd name="T49" fmla="*/ 15 h 1497"/>
                <a:gd name="T50" fmla="*/ 754 w 1502"/>
                <a:gd name="T51" fmla="*/ 0 h 1497"/>
                <a:gd name="T52" fmla="*/ 828 w 1502"/>
                <a:gd name="T53" fmla="*/ 0 h 1497"/>
                <a:gd name="T54" fmla="*/ 973 w 1502"/>
                <a:gd name="T55" fmla="*/ 30 h 1497"/>
                <a:gd name="T56" fmla="*/ 1108 w 1502"/>
                <a:gd name="T57" fmla="*/ 90 h 1497"/>
                <a:gd name="T58" fmla="*/ 1228 w 1502"/>
                <a:gd name="T59" fmla="*/ 170 h 1497"/>
                <a:gd name="T60" fmla="*/ 1332 w 1502"/>
                <a:gd name="T61" fmla="*/ 269 h 1497"/>
                <a:gd name="T62" fmla="*/ 1412 w 1502"/>
                <a:gd name="T63" fmla="*/ 389 h 1497"/>
                <a:gd name="T64" fmla="*/ 1467 w 1502"/>
                <a:gd name="T65" fmla="*/ 524 h 1497"/>
                <a:gd name="T66" fmla="*/ 1497 w 1502"/>
                <a:gd name="T67" fmla="*/ 674 h 1497"/>
                <a:gd name="T68" fmla="*/ 1502 w 1502"/>
                <a:gd name="T69" fmla="*/ 749 h 14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2"/>
                <a:gd name="T106" fmla="*/ 0 h 1497"/>
                <a:gd name="T107" fmla="*/ 1502 w 1502"/>
                <a:gd name="T108" fmla="*/ 1497 h 14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2" h="1497">
                  <a:moveTo>
                    <a:pt x="1502" y="749"/>
                  </a:moveTo>
                  <a:lnTo>
                    <a:pt x="1502" y="749"/>
                  </a:lnTo>
                  <a:lnTo>
                    <a:pt x="1497" y="823"/>
                  </a:lnTo>
                  <a:lnTo>
                    <a:pt x="1487" y="898"/>
                  </a:lnTo>
                  <a:lnTo>
                    <a:pt x="1467" y="973"/>
                  </a:lnTo>
                  <a:lnTo>
                    <a:pt x="1442" y="1038"/>
                  </a:lnTo>
                  <a:lnTo>
                    <a:pt x="1412" y="1108"/>
                  </a:lnTo>
                  <a:lnTo>
                    <a:pt x="1372" y="1168"/>
                  </a:lnTo>
                  <a:lnTo>
                    <a:pt x="1332" y="1228"/>
                  </a:lnTo>
                  <a:lnTo>
                    <a:pt x="1283" y="1278"/>
                  </a:lnTo>
                  <a:lnTo>
                    <a:pt x="1228" y="1328"/>
                  </a:lnTo>
                  <a:lnTo>
                    <a:pt x="1173" y="1372"/>
                  </a:lnTo>
                  <a:lnTo>
                    <a:pt x="1108" y="1407"/>
                  </a:lnTo>
                  <a:lnTo>
                    <a:pt x="1043" y="1442"/>
                  </a:lnTo>
                  <a:lnTo>
                    <a:pt x="973" y="1467"/>
                  </a:lnTo>
                  <a:lnTo>
                    <a:pt x="903" y="1482"/>
                  </a:lnTo>
                  <a:lnTo>
                    <a:pt x="828" y="1497"/>
                  </a:lnTo>
                  <a:lnTo>
                    <a:pt x="754" y="1497"/>
                  </a:lnTo>
                  <a:lnTo>
                    <a:pt x="674" y="1497"/>
                  </a:lnTo>
                  <a:lnTo>
                    <a:pt x="599" y="1482"/>
                  </a:lnTo>
                  <a:lnTo>
                    <a:pt x="529" y="1467"/>
                  </a:lnTo>
                  <a:lnTo>
                    <a:pt x="459" y="1442"/>
                  </a:lnTo>
                  <a:lnTo>
                    <a:pt x="394" y="1407"/>
                  </a:lnTo>
                  <a:lnTo>
                    <a:pt x="329" y="1372"/>
                  </a:lnTo>
                  <a:lnTo>
                    <a:pt x="274" y="1328"/>
                  </a:lnTo>
                  <a:lnTo>
                    <a:pt x="219" y="1278"/>
                  </a:lnTo>
                  <a:lnTo>
                    <a:pt x="175" y="1228"/>
                  </a:lnTo>
                  <a:lnTo>
                    <a:pt x="130" y="1168"/>
                  </a:lnTo>
                  <a:lnTo>
                    <a:pt x="90" y="1108"/>
                  </a:lnTo>
                  <a:lnTo>
                    <a:pt x="60" y="1038"/>
                  </a:lnTo>
                  <a:lnTo>
                    <a:pt x="35" y="973"/>
                  </a:lnTo>
                  <a:lnTo>
                    <a:pt x="15" y="898"/>
                  </a:lnTo>
                  <a:lnTo>
                    <a:pt x="5" y="823"/>
                  </a:lnTo>
                  <a:lnTo>
                    <a:pt x="0" y="749"/>
                  </a:lnTo>
                  <a:lnTo>
                    <a:pt x="5" y="674"/>
                  </a:lnTo>
                  <a:lnTo>
                    <a:pt x="15" y="599"/>
                  </a:lnTo>
                  <a:lnTo>
                    <a:pt x="35" y="524"/>
                  </a:lnTo>
                  <a:lnTo>
                    <a:pt x="60" y="454"/>
                  </a:lnTo>
                  <a:lnTo>
                    <a:pt x="90" y="389"/>
                  </a:lnTo>
                  <a:lnTo>
                    <a:pt x="130" y="329"/>
                  </a:lnTo>
                  <a:lnTo>
                    <a:pt x="175" y="269"/>
                  </a:lnTo>
                  <a:lnTo>
                    <a:pt x="219" y="219"/>
                  </a:lnTo>
                  <a:lnTo>
                    <a:pt x="274" y="170"/>
                  </a:lnTo>
                  <a:lnTo>
                    <a:pt x="329" y="125"/>
                  </a:lnTo>
                  <a:lnTo>
                    <a:pt x="394" y="90"/>
                  </a:lnTo>
                  <a:lnTo>
                    <a:pt x="459" y="55"/>
                  </a:lnTo>
                  <a:lnTo>
                    <a:pt x="529" y="30"/>
                  </a:lnTo>
                  <a:lnTo>
                    <a:pt x="599" y="15"/>
                  </a:lnTo>
                  <a:lnTo>
                    <a:pt x="674" y="0"/>
                  </a:lnTo>
                  <a:lnTo>
                    <a:pt x="754" y="0"/>
                  </a:lnTo>
                  <a:lnTo>
                    <a:pt x="828" y="0"/>
                  </a:lnTo>
                  <a:lnTo>
                    <a:pt x="903" y="15"/>
                  </a:lnTo>
                  <a:lnTo>
                    <a:pt x="973" y="30"/>
                  </a:lnTo>
                  <a:lnTo>
                    <a:pt x="1043" y="55"/>
                  </a:lnTo>
                  <a:lnTo>
                    <a:pt x="1108" y="90"/>
                  </a:lnTo>
                  <a:lnTo>
                    <a:pt x="1173" y="125"/>
                  </a:lnTo>
                  <a:lnTo>
                    <a:pt x="1228" y="170"/>
                  </a:lnTo>
                  <a:lnTo>
                    <a:pt x="1283" y="219"/>
                  </a:lnTo>
                  <a:lnTo>
                    <a:pt x="1332" y="269"/>
                  </a:lnTo>
                  <a:lnTo>
                    <a:pt x="1372" y="329"/>
                  </a:lnTo>
                  <a:lnTo>
                    <a:pt x="1412" y="389"/>
                  </a:lnTo>
                  <a:lnTo>
                    <a:pt x="1442" y="454"/>
                  </a:lnTo>
                  <a:lnTo>
                    <a:pt x="1467" y="524"/>
                  </a:lnTo>
                  <a:lnTo>
                    <a:pt x="1487" y="599"/>
                  </a:lnTo>
                  <a:lnTo>
                    <a:pt x="1497" y="674"/>
                  </a:lnTo>
                  <a:lnTo>
                    <a:pt x="1502" y="749"/>
                  </a:lnTo>
                  <a:close/>
                </a:path>
              </a:pathLst>
            </a:custGeom>
            <a:solidFill>
              <a:srgbClr val="F7C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2315" y="2702"/>
              <a:ext cx="2147" cy="2147"/>
            </a:xfrm>
            <a:custGeom>
              <a:avLst/>
              <a:gdLst>
                <a:gd name="T0" fmla="*/ 729 w 1457"/>
                <a:gd name="T1" fmla="*/ 1457 h 1457"/>
                <a:gd name="T2" fmla="*/ 584 w 1457"/>
                <a:gd name="T3" fmla="*/ 1442 h 1457"/>
                <a:gd name="T4" fmla="*/ 449 w 1457"/>
                <a:gd name="T5" fmla="*/ 1402 h 1457"/>
                <a:gd name="T6" fmla="*/ 324 w 1457"/>
                <a:gd name="T7" fmla="*/ 1333 h 1457"/>
                <a:gd name="T8" fmla="*/ 214 w 1457"/>
                <a:gd name="T9" fmla="*/ 1248 h 1457"/>
                <a:gd name="T10" fmla="*/ 125 w 1457"/>
                <a:gd name="T11" fmla="*/ 1138 h 1457"/>
                <a:gd name="T12" fmla="*/ 60 w 1457"/>
                <a:gd name="T13" fmla="*/ 1013 h 1457"/>
                <a:gd name="T14" fmla="*/ 15 w 1457"/>
                <a:gd name="T15" fmla="*/ 878 h 1457"/>
                <a:gd name="T16" fmla="*/ 0 w 1457"/>
                <a:gd name="T17" fmla="*/ 729 h 1457"/>
                <a:gd name="T18" fmla="*/ 5 w 1457"/>
                <a:gd name="T19" fmla="*/ 654 h 1457"/>
                <a:gd name="T20" fmla="*/ 35 w 1457"/>
                <a:gd name="T21" fmla="*/ 514 h 1457"/>
                <a:gd name="T22" fmla="*/ 90 w 1457"/>
                <a:gd name="T23" fmla="*/ 384 h 1457"/>
                <a:gd name="T24" fmla="*/ 169 w 1457"/>
                <a:gd name="T25" fmla="*/ 269 h 1457"/>
                <a:gd name="T26" fmla="*/ 269 w 1457"/>
                <a:gd name="T27" fmla="*/ 170 h 1457"/>
                <a:gd name="T28" fmla="*/ 384 w 1457"/>
                <a:gd name="T29" fmla="*/ 90 h 1457"/>
                <a:gd name="T30" fmla="*/ 514 w 1457"/>
                <a:gd name="T31" fmla="*/ 35 h 1457"/>
                <a:gd name="T32" fmla="*/ 654 w 1457"/>
                <a:gd name="T33" fmla="*/ 5 h 1457"/>
                <a:gd name="T34" fmla="*/ 729 w 1457"/>
                <a:gd name="T35" fmla="*/ 0 h 1457"/>
                <a:gd name="T36" fmla="*/ 878 w 1457"/>
                <a:gd name="T37" fmla="*/ 15 h 1457"/>
                <a:gd name="T38" fmla="*/ 1013 w 1457"/>
                <a:gd name="T39" fmla="*/ 60 h 1457"/>
                <a:gd name="T40" fmla="*/ 1138 w 1457"/>
                <a:gd name="T41" fmla="*/ 125 h 1457"/>
                <a:gd name="T42" fmla="*/ 1248 w 1457"/>
                <a:gd name="T43" fmla="*/ 214 h 1457"/>
                <a:gd name="T44" fmla="*/ 1332 w 1457"/>
                <a:gd name="T45" fmla="*/ 324 h 1457"/>
                <a:gd name="T46" fmla="*/ 1402 w 1457"/>
                <a:gd name="T47" fmla="*/ 449 h 1457"/>
                <a:gd name="T48" fmla="*/ 1442 w 1457"/>
                <a:gd name="T49" fmla="*/ 584 h 1457"/>
                <a:gd name="T50" fmla="*/ 1457 w 1457"/>
                <a:gd name="T51" fmla="*/ 729 h 1457"/>
                <a:gd name="T52" fmla="*/ 1457 w 1457"/>
                <a:gd name="T53" fmla="*/ 803 h 1457"/>
                <a:gd name="T54" fmla="*/ 1427 w 1457"/>
                <a:gd name="T55" fmla="*/ 948 h 1457"/>
                <a:gd name="T56" fmla="*/ 1372 w 1457"/>
                <a:gd name="T57" fmla="*/ 1078 h 1457"/>
                <a:gd name="T58" fmla="*/ 1293 w 1457"/>
                <a:gd name="T59" fmla="*/ 1193 h 1457"/>
                <a:gd name="T60" fmla="*/ 1193 w 1457"/>
                <a:gd name="T61" fmla="*/ 1293 h 1457"/>
                <a:gd name="T62" fmla="*/ 1078 w 1457"/>
                <a:gd name="T63" fmla="*/ 1372 h 1457"/>
                <a:gd name="T64" fmla="*/ 948 w 1457"/>
                <a:gd name="T65" fmla="*/ 1427 h 1457"/>
                <a:gd name="T66" fmla="*/ 803 w 1457"/>
                <a:gd name="T67" fmla="*/ 1457 h 1457"/>
                <a:gd name="T68" fmla="*/ 729 w 1457"/>
                <a:gd name="T69" fmla="*/ 1457 h 14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7"/>
                <a:gd name="T106" fmla="*/ 0 h 1457"/>
                <a:gd name="T107" fmla="*/ 1457 w 1457"/>
                <a:gd name="T108" fmla="*/ 1457 h 14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7" h="1457">
                  <a:moveTo>
                    <a:pt x="729" y="1457"/>
                  </a:moveTo>
                  <a:lnTo>
                    <a:pt x="729" y="1457"/>
                  </a:lnTo>
                  <a:lnTo>
                    <a:pt x="654" y="1457"/>
                  </a:lnTo>
                  <a:lnTo>
                    <a:pt x="584" y="1442"/>
                  </a:lnTo>
                  <a:lnTo>
                    <a:pt x="514" y="1427"/>
                  </a:lnTo>
                  <a:lnTo>
                    <a:pt x="449" y="1402"/>
                  </a:lnTo>
                  <a:lnTo>
                    <a:pt x="384" y="1372"/>
                  </a:lnTo>
                  <a:lnTo>
                    <a:pt x="324" y="1333"/>
                  </a:lnTo>
                  <a:lnTo>
                    <a:pt x="269" y="1293"/>
                  </a:lnTo>
                  <a:lnTo>
                    <a:pt x="214" y="1248"/>
                  </a:lnTo>
                  <a:lnTo>
                    <a:pt x="169" y="1193"/>
                  </a:lnTo>
                  <a:lnTo>
                    <a:pt x="125" y="1138"/>
                  </a:lnTo>
                  <a:lnTo>
                    <a:pt x="90" y="1078"/>
                  </a:lnTo>
                  <a:lnTo>
                    <a:pt x="60" y="1013"/>
                  </a:lnTo>
                  <a:lnTo>
                    <a:pt x="35" y="948"/>
                  </a:lnTo>
                  <a:lnTo>
                    <a:pt x="15" y="878"/>
                  </a:lnTo>
                  <a:lnTo>
                    <a:pt x="5" y="803"/>
                  </a:lnTo>
                  <a:lnTo>
                    <a:pt x="0" y="729"/>
                  </a:lnTo>
                  <a:lnTo>
                    <a:pt x="5" y="654"/>
                  </a:lnTo>
                  <a:lnTo>
                    <a:pt x="15" y="584"/>
                  </a:lnTo>
                  <a:lnTo>
                    <a:pt x="35" y="514"/>
                  </a:lnTo>
                  <a:lnTo>
                    <a:pt x="60" y="449"/>
                  </a:lnTo>
                  <a:lnTo>
                    <a:pt x="90" y="384"/>
                  </a:lnTo>
                  <a:lnTo>
                    <a:pt x="125" y="324"/>
                  </a:lnTo>
                  <a:lnTo>
                    <a:pt x="169" y="269"/>
                  </a:lnTo>
                  <a:lnTo>
                    <a:pt x="214" y="214"/>
                  </a:lnTo>
                  <a:lnTo>
                    <a:pt x="269" y="170"/>
                  </a:lnTo>
                  <a:lnTo>
                    <a:pt x="324" y="125"/>
                  </a:lnTo>
                  <a:lnTo>
                    <a:pt x="384" y="90"/>
                  </a:lnTo>
                  <a:lnTo>
                    <a:pt x="449" y="60"/>
                  </a:lnTo>
                  <a:lnTo>
                    <a:pt x="514" y="35"/>
                  </a:lnTo>
                  <a:lnTo>
                    <a:pt x="584" y="15"/>
                  </a:lnTo>
                  <a:lnTo>
                    <a:pt x="654" y="5"/>
                  </a:lnTo>
                  <a:lnTo>
                    <a:pt x="729" y="0"/>
                  </a:lnTo>
                  <a:lnTo>
                    <a:pt x="803" y="5"/>
                  </a:lnTo>
                  <a:lnTo>
                    <a:pt x="878" y="15"/>
                  </a:lnTo>
                  <a:lnTo>
                    <a:pt x="948" y="35"/>
                  </a:lnTo>
                  <a:lnTo>
                    <a:pt x="1013" y="60"/>
                  </a:lnTo>
                  <a:lnTo>
                    <a:pt x="1078" y="90"/>
                  </a:lnTo>
                  <a:lnTo>
                    <a:pt x="1138" y="125"/>
                  </a:lnTo>
                  <a:lnTo>
                    <a:pt x="1193" y="170"/>
                  </a:lnTo>
                  <a:lnTo>
                    <a:pt x="1248" y="214"/>
                  </a:lnTo>
                  <a:lnTo>
                    <a:pt x="1293" y="269"/>
                  </a:lnTo>
                  <a:lnTo>
                    <a:pt x="1332" y="324"/>
                  </a:lnTo>
                  <a:lnTo>
                    <a:pt x="1372" y="384"/>
                  </a:lnTo>
                  <a:lnTo>
                    <a:pt x="1402" y="449"/>
                  </a:lnTo>
                  <a:lnTo>
                    <a:pt x="1427" y="514"/>
                  </a:lnTo>
                  <a:lnTo>
                    <a:pt x="1442" y="584"/>
                  </a:lnTo>
                  <a:lnTo>
                    <a:pt x="1457" y="654"/>
                  </a:lnTo>
                  <a:lnTo>
                    <a:pt x="1457" y="729"/>
                  </a:lnTo>
                  <a:lnTo>
                    <a:pt x="1457" y="803"/>
                  </a:lnTo>
                  <a:lnTo>
                    <a:pt x="1442" y="878"/>
                  </a:lnTo>
                  <a:lnTo>
                    <a:pt x="1427" y="948"/>
                  </a:lnTo>
                  <a:lnTo>
                    <a:pt x="1402" y="1013"/>
                  </a:lnTo>
                  <a:lnTo>
                    <a:pt x="1372" y="1078"/>
                  </a:lnTo>
                  <a:lnTo>
                    <a:pt x="1332" y="1138"/>
                  </a:lnTo>
                  <a:lnTo>
                    <a:pt x="1293" y="1193"/>
                  </a:lnTo>
                  <a:lnTo>
                    <a:pt x="1248" y="1248"/>
                  </a:lnTo>
                  <a:lnTo>
                    <a:pt x="1193" y="1293"/>
                  </a:lnTo>
                  <a:lnTo>
                    <a:pt x="1138" y="1333"/>
                  </a:lnTo>
                  <a:lnTo>
                    <a:pt x="1078" y="1372"/>
                  </a:lnTo>
                  <a:lnTo>
                    <a:pt x="1013" y="1402"/>
                  </a:lnTo>
                  <a:lnTo>
                    <a:pt x="948" y="1427"/>
                  </a:lnTo>
                  <a:lnTo>
                    <a:pt x="878" y="1442"/>
                  </a:lnTo>
                  <a:lnTo>
                    <a:pt x="803" y="1457"/>
                  </a:lnTo>
                  <a:lnTo>
                    <a:pt x="729" y="1457"/>
                  </a:lnTo>
                  <a:close/>
                </a:path>
              </a:pathLst>
            </a:custGeom>
            <a:solidFill>
              <a:srgbClr val="F7C9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2359" y="2731"/>
              <a:ext cx="2081" cy="2081"/>
            </a:xfrm>
            <a:custGeom>
              <a:avLst/>
              <a:gdLst>
                <a:gd name="T0" fmla="*/ 704 w 1412"/>
                <a:gd name="T1" fmla="*/ 1412 h 1412"/>
                <a:gd name="T2" fmla="*/ 564 w 1412"/>
                <a:gd name="T3" fmla="*/ 1397 h 1412"/>
                <a:gd name="T4" fmla="*/ 429 w 1412"/>
                <a:gd name="T5" fmla="*/ 1357 h 1412"/>
                <a:gd name="T6" fmla="*/ 309 w 1412"/>
                <a:gd name="T7" fmla="*/ 1293 h 1412"/>
                <a:gd name="T8" fmla="*/ 204 w 1412"/>
                <a:gd name="T9" fmla="*/ 1208 h 1412"/>
                <a:gd name="T10" fmla="*/ 120 w 1412"/>
                <a:gd name="T11" fmla="*/ 1103 h 1412"/>
                <a:gd name="T12" fmla="*/ 55 w 1412"/>
                <a:gd name="T13" fmla="*/ 983 h 1412"/>
                <a:gd name="T14" fmla="*/ 15 w 1412"/>
                <a:gd name="T15" fmla="*/ 848 h 1412"/>
                <a:gd name="T16" fmla="*/ 0 w 1412"/>
                <a:gd name="T17" fmla="*/ 709 h 1412"/>
                <a:gd name="T18" fmla="*/ 0 w 1412"/>
                <a:gd name="T19" fmla="*/ 634 h 1412"/>
                <a:gd name="T20" fmla="*/ 30 w 1412"/>
                <a:gd name="T21" fmla="*/ 499 h 1412"/>
                <a:gd name="T22" fmla="*/ 85 w 1412"/>
                <a:gd name="T23" fmla="*/ 369 h 1412"/>
                <a:gd name="T24" fmla="*/ 159 w 1412"/>
                <a:gd name="T25" fmla="*/ 259 h 1412"/>
                <a:gd name="T26" fmla="*/ 254 w 1412"/>
                <a:gd name="T27" fmla="*/ 165 h 1412"/>
                <a:gd name="T28" fmla="*/ 369 w 1412"/>
                <a:gd name="T29" fmla="*/ 85 h 1412"/>
                <a:gd name="T30" fmla="*/ 494 w 1412"/>
                <a:gd name="T31" fmla="*/ 35 h 1412"/>
                <a:gd name="T32" fmla="*/ 634 w 1412"/>
                <a:gd name="T33" fmla="*/ 5 h 1412"/>
                <a:gd name="T34" fmla="*/ 704 w 1412"/>
                <a:gd name="T35" fmla="*/ 0 h 1412"/>
                <a:gd name="T36" fmla="*/ 848 w 1412"/>
                <a:gd name="T37" fmla="*/ 15 h 1412"/>
                <a:gd name="T38" fmla="*/ 978 w 1412"/>
                <a:gd name="T39" fmla="*/ 55 h 1412"/>
                <a:gd name="T40" fmla="*/ 1098 w 1412"/>
                <a:gd name="T41" fmla="*/ 120 h 1412"/>
                <a:gd name="T42" fmla="*/ 1203 w 1412"/>
                <a:gd name="T43" fmla="*/ 209 h 1412"/>
                <a:gd name="T44" fmla="*/ 1292 w 1412"/>
                <a:gd name="T45" fmla="*/ 314 h 1412"/>
                <a:gd name="T46" fmla="*/ 1357 w 1412"/>
                <a:gd name="T47" fmla="*/ 434 h 1412"/>
                <a:gd name="T48" fmla="*/ 1397 w 1412"/>
                <a:gd name="T49" fmla="*/ 564 h 1412"/>
                <a:gd name="T50" fmla="*/ 1412 w 1412"/>
                <a:gd name="T51" fmla="*/ 709 h 1412"/>
                <a:gd name="T52" fmla="*/ 1407 w 1412"/>
                <a:gd name="T53" fmla="*/ 778 h 1412"/>
                <a:gd name="T54" fmla="*/ 1377 w 1412"/>
                <a:gd name="T55" fmla="*/ 918 h 1412"/>
                <a:gd name="T56" fmla="*/ 1327 w 1412"/>
                <a:gd name="T57" fmla="*/ 1043 h 1412"/>
                <a:gd name="T58" fmla="*/ 1248 w 1412"/>
                <a:gd name="T59" fmla="*/ 1158 h 1412"/>
                <a:gd name="T60" fmla="*/ 1153 w 1412"/>
                <a:gd name="T61" fmla="*/ 1253 h 1412"/>
                <a:gd name="T62" fmla="*/ 1043 w 1412"/>
                <a:gd name="T63" fmla="*/ 1328 h 1412"/>
                <a:gd name="T64" fmla="*/ 913 w 1412"/>
                <a:gd name="T65" fmla="*/ 1382 h 1412"/>
                <a:gd name="T66" fmla="*/ 778 w 1412"/>
                <a:gd name="T67" fmla="*/ 1412 h 1412"/>
                <a:gd name="T68" fmla="*/ 704 w 1412"/>
                <a:gd name="T69" fmla="*/ 1412 h 14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2"/>
                <a:gd name="T106" fmla="*/ 0 h 1412"/>
                <a:gd name="T107" fmla="*/ 1412 w 1412"/>
                <a:gd name="T108" fmla="*/ 1412 h 14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2" h="1412">
                  <a:moveTo>
                    <a:pt x="704" y="1412"/>
                  </a:moveTo>
                  <a:lnTo>
                    <a:pt x="704" y="1412"/>
                  </a:lnTo>
                  <a:lnTo>
                    <a:pt x="634" y="1412"/>
                  </a:lnTo>
                  <a:lnTo>
                    <a:pt x="564" y="1397"/>
                  </a:lnTo>
                  <a:lnTo>
                    <a:pt x="494" y="1382"/>
                  </a:lnTo>
                  <a:lnTo>
                    <a:pt x="429" y="1357"/>
                  </a:lnTo>
                  <a:lnTo>
                    <a:pt x="369" y="1328"/>
                  </a:lnTo>
                  <a:lnTo>
                    <a:pt x="309" y="1293"/>
                  </a:lnTo>
                  <a:lnTo>
                    <a:pt x="254" y="1253"/>
                  </a:lnTo>
                  <a:lnTo>
                    <a:pt x="204" y="1208"/>
                  </a:lnTo>
                  <a:lnTo>
                    <a:pt x="159" y="1158"/>
                  </a:lnTo>
                  <a:lnTo>
                    <a:pt x="120" y="1103"/>
                  </a:lnTo>
                  <a:lnTo>
                    <a:pt x="85" y="1043"/>
                  </a:lnTo>
                  <a:lnTo>
                    <a:pt x="55" y="983"/>
                  </a:lnTo>
                  <a:lnTo>
                    <a:pt x="30" y="918"/>
                  </a:lnTo>
                  <a:lnTo>
                    <a:pt x="15" y="848"/>
                  </a:lnTo>
                  <a:lnTo>
                    <a:pt x="0" y="778"/>
                  </a:lnTo>
                  <a:lnTo>
                    <a:pt x="0" y="709"/>
                  </a:lnTo>
                  <a:lnTo>
                    <a:pt x="0" y="634"/>
                  </a:lnTo>
                  <a:lnTo>
                    <a:pt x="15" y="564"/>
                  </a:lnTo>
                  <a:lnTo>
                    <a:pt x="30" y="499"/>
                  </a:lnTo>
                  <a:lnTo>
                    <a:pt x="55" y="434"/>
                  </a:lnTo>
                  <a:lnTo>
                    <a:pt x="85" y="369"/>
                  </a:lnTo>
                  <a:lnTo>
                    <a:pt x="120" y="314"/>
                  </a:lnTo>
                  <a:lnTo>
                    <a:pt x="159" y="259"/>
                  </a:lnTo>
                  <a:lnTo>
                    <a:pt x="204" y="209"/>
                  </a:lnTo>
                  <a:lnTo>
                    <a:pt x="254" y="165"/>
                  </a:lnTo>
                  <a:lnTo>
                    <a:pt x="309" y="120"/>
                  </a:lnTo>
                  <a:lnTo>
                    <a:pt x="369" y="85"/>
                  </a:lnTo>
                  <a:lnTo>
                    <a:pt x="429" y="55"/>
                  </a:lnTo>
                  <a:lnTo>
                    <a:pt x="494" y="35"/>
                  </a:lnTo>
                  <a:lnTo>
                    <a:pt x="564" y="15"/>
                  </a:lnTo>
                  <a:lnTo>
                    <a:pt x="634" y="5"/>
                  </a:lnTo>
                  <a:lnTo>
                    <a:pt x="704" y="0"/>
                  </a:lnTo>
                  <a:lnTo>
                    <a:pt x="778" y="5"/>
                  </a:lnTo>
                  <a:lnTo>
                    <a:pt x="848" y="15"/>
                  </a:lnTo>
                  <a:lnTo>
                    <a:pt x="913" y="35"/>
                  </a:lnTo>
                  <a:lnTo>
                    <a:pt x="978" y="55"/>
                  </a:lnTo>
                  <a:lnTo>
                    <a:pt x="1043" y="85"/>
                  </a:lnTo>
                  <a:lnTo>
                    <a:pt x="1098" y="120"/>
                  </a:lnTo>
                  <a:lnTo>
                    <a:pt x="1153" y="165"/>
                  </a:lnTo>
                  <a:lnTo>
                    <a:pt x="1203" y="209"/>
                  </a:lnTo>
                  <a:lnTo>
                    <a:pt x="1248" y="259"/>
                  </a:lnTo>
                  <a:lnTo>
                    <a:pt x="1292" y="314"/>
                  </a:lnTo>
                  <a:lnTo>
                    <a:pt x="1327" y="369"/>
                  </a:lnTo>
                  <a:lnTo>
                    <a:pt x="1357" y="434"/>
                  </a:lnTo>
                  <a:lnTo>
                    <a:pt x="1377" y="499"/>
                  </a:lnTo>
                  <a:lnTo>
                    <a:pt x="1397" y="564"/>
                  </a:lnTo>
                  <a:lnTo>
                    <a:pt x="1407" y="634"/>
                  </a:lnTo>
                  <a:lnTo>
                    <a:pt x="1412" y="709"/>
                  </a:lnTo>
                  <a:lnTo>
                    <a:pt x="1407" y="778"/>
                  </a:lnTo>
                  <a:lnTo>
                    <a:pt x="1397" y="848"/>
                  </a:lnTo>
                  <a:lnTo>
                    <a:pt x="1377" y="918"/>
                  </a:lnTo>
                  <a:lnTo>
                    <a:pt x="1357" y="983"/>
                  </a:lnTo>
                  <a:lnTo>
                    <a:pt x="1327" y="1043"/>
                  </a:lnTo>
                  <a:lnTo>
                    <a:pt x="1292" y="1103"/>
                  </a:lnTo>
                  <a:lnTo>
                    <a:pt x="1248" y="1158"/>
                  </a:lnTo>
                  <a:lnTo>
                    <a:pt x="1203" y="1208"/>
                  </a:lnTo>
                  <a:lnTo>
                    <a:pt x="1153" y="1253"/>
                  </a:lnTo>
                  <a:lnTo>
                    <a:pt x="1098" y="1293"/>
                  </a:lnTo>
                  <a:lnTo>
                    <a:pt x="1043" y="1328"/>
                  </a:lnTo>
                  <a:lnTo>
                    <a:pt x="978" y="1357"/>
                  </a:lnTo>
                  <a:lnTo>
                    <a:pt x="913" y="1382"/>
                  </a:lnTo>
                  <a:lnTo>
                    <a:pt x="848" y="1397"/>
                  </a:lnTo>
                  <a:lnTo>
                    <a:pt x="778" y="1412"/>
                  </a:lnTo>
                  <a:lnTo>
                    <a:pt x="704" y="1412"/>
                  </a:lnTo>
                  <a:close/>
                </a:path>
              </a:pathLst>
            </a:custGeom>
            <a:solidFill>
              <a:srgbClr val="F7CB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2396" y="2761"/>
              <a:ext cx="2015" cy="2014"/>
            </a:xfrm>
            <a:custGeom>
              <a:avLst/>
              <a:gdLst>
                <a:gd name="T0" fmla="*/ 683 w 1367"/>
                <a:gd name="T1" fmla="*/ 1367 h 1367"/>
                <a:gd name="T2" fmla="*/ 544 w 1367"/>
                <a:gd name="T3" fmla="*/ 1352 h 1367"/>
                <a:gd name="T4" fmla="*/ 419 w 1367"/>
                <a:gd name="T5" fmla="*/ 1312 h 1367"/>
                <a:gd name="T6" fmla="*/ 299 w 1367"/>
                <a:gd name="T7" fmla="*/ 1253 h 1367"/>
                <a:gd name="T8" fmla="*/ 199 w 1367"/>
                <a:gd name="T9" fmla="*/ 1168 h 1367"/>
                <a:gd name="T10" fmla="*/ 114 w 1367"/>
                <a:gd name="T11" fmla="*/ 1068 h 1367"/>
                <a:gd name="T12" fmla="*/ 55 w 1367"/>
                <a:gd name="T13" fmla="*/ 953 h 1367"/>
                <a:gd name="T14" fmla="*/ 15 w 1367"/>
                <a:gd name="T15" fmla="*/ 823 h 1367"/>
                <a:gd name="T16" fmla="*/ 0 w 1367"/>
                <a:gd name="T17" fmla="*/ 684 h 1367"/>
                <a:gd name="T18" fmla="*/ 5 w 1367"/>
                <a:gd name="T19" fmla="*/ 614 h 1367"/>
                <a:gd name="T20" fmla="*/ 30 w 1367"/>
                <a:gd name="T21" fmla="*/ 479 h 1367"/>
                <a:gd name="T22" fmla="*/ 80 w 1367"/>
                <a:gd name="T23" fmla="*/ 359 h 1367"/>
                <a:gd name="T24" fmla="*/ 154 w 1367"/>
                <a:gd name="T25" fmla="*/ 249 h 1367"/>
                <a:gd name="T26" fmla="*/ 249 w 1367"/>
                <a:gd name="T27" fmla="*/ 154 h 1367"/>
                <a:gd name="T28" fmla="*/ 359 w 1367"/>
                <a:gd name="T29" fmla="*/ 85 h 1367"/>
                <a:gd name="T30" fmla="*/ 479 w 1367"/>
                <a:gd name="T31" fmla="*/ 30 h 1367"/>
                <a:gd name="T32" fmla="*/ 614 w 1367"/>
                <a:gd name="T33" fmla="*/ 5 h 1367"/>
                <a:gd name="T34" fmla="*/ 683 w 1367"/>
                <a:gd name="T35" fmla="*/ 0 h 1367"/>
                <a:gd name="T36" fmla="*/ 823 w 1367"/>
                <a:gd name="T37" fmla="*/ 15 h 1367"/>
                <a:gd name="T38" fmla="*/ 948 w 1367"/>
                <a:gd name="T39" fmla="*/ 55 h 1367"/>
                <a:gd name="T40" fmla="*/ 1068 w 1367"/>
                <a:gd name="T41" fmla="*/ 120 h 1367"/>
                <a:gd name="T42" fmla="*/ 1168 w 1367"/>
                <a:gd name="T43" fmla="*/ 199 h 1367"/>
                <a:gd name="T44" fmla="*/ 1252 w 1367"/>
                <a:gd name="T45" fmla="*/ 304 h 1367"/>
                <a:gd name="T46" fmla="*/ 1312 w 1367"/>
                <a:gd name="T47" fmla="*/ 419 h 1367"/>
                <a:gd name="T48" fmla="*/ 1352 w 1367"/>
                <a:gd name="T49" fmla="*/ 549 h 1367"/>
                <a:gd name="T50" fmla="*/ 1367 w 1367"/>
                <a:gd name="T51" fmla="*/ 684 h 1367"/>
                <a:gd name="T52" fmla="*/ 1362 w 1367"/>
                <a:gd name="T53" fmla="*/ 753 h 1367"/>
                <a:gd name="T54" fmla="*/ 1337 w 1367"/>
                <a:gd name="T55" fmla="*/ 888 h 1367"/>
                <a:gd name="T56" fmla="*/ 1282 w 1367"/>
                <a:gd name="T57" fmla="*/ 1013 h 1367"/>
                <a:gd name="T58" fmla="*/ 1213 w 1367"/>
                <a:gd name="T59" fmla="*/ 1118 h 1367"/>
                <a:gd name="T60" fmla="*/ 1118 w 1367"/>
                <a:gd name="T61" fmla="*/ 1213 h 1367"/>
                <a:gd name="T62" fmla="*/ 1008 w 1367"/>
                <a:gd name="T63" fmla="*/ 1288 h 1367"/>
                <a:gd name="T64" fmla="*/ 888 w 1367"/>
                <a:gd name="T65" fmla="*/ 1337 h 1367"/>
                <a:gd name="T66" fmla="*/ 753 w 1367"/>
                <a:gd name="T67" fmla="*/ 1367 h 1367"/>
                <a:gd name="T68" fmla="*/ 683 w 1367"/>
                <a:gd name="T69" fmla="*/ 1367 h 13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7"/>
                <a:gd name="T106" fmla="*/ 0 h 1367"/>
                <a:gd name="T107" fmla="*/ 1367 w 1367"/>
                <a:gd name="T108" fmla="*/ 1367 h 13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7" h="1367">
                  <a:moveTo>
                    <a:pt x="683" y="1367"/>
                  </a:moveTo>
                  <a:lnTo>
                    <a:pt x="683" y="1367"/>
                  </a:lnTo>
                  <a:lnTo>
                    <a:pt x="614" y="1367"/>
                  </a:lnTo>
                  <a:lnTo>
                    <a:pt x="544" y="1352"/>
                  </a:lnTo>
                  <a:lnTo>
                    <a:pt x="479" y="1337"/>
                  </a:lnTo>
                  <a:lnTo>
                    <a:pt x="419" y="1312"/>
                  </a:lnTo>
                  <a:lnTo>
                    <a:pt x="359" y="1288"/>
                  </a:lnTo>
                  <a:lnTo>
                    <a:pt x="299" y="1253"/>
                  </a:lnTo>
                  <a:lnTo>
                    <a:pt x="249" y="1213"/>
                  </a:lnTo>
                  <a:lnTo>
                    <a:pt x="199" y="1168"/>
                  </a:lnTo>
                  <a:lnTo>
                    <a:pt x="154" y="1118"/>
                  </a:lnTo>
                  <a:lnTo>
                    <a:pt x="114" y="1068"/>
                  </a:lnTo>
                  <a:lnTo>
                    <a:pt x="80" y="1013"/>
                  </a:lnTo>
                  <a:lnTo>
                    <a:pt x="55" y="953"/>
                  </a:lnTo>
                  <a:lnTo>
                    <a:pt x="30" y="888"/>
                  </a:lnTo>
                  <a:lnTo>
                    <a:pt x="15" y="823"/>
                  </a:lnTo>
                  <a:lnTo>
                    <a:pt x="5" y="753"/>
                  </a:lnTo>
                  <a:lnTo>
                    <a:pt x="0" y="684"/>
                  </a:lnTo>
                  <a:lnTo>
                    <a:pt x="5" y="614"/>
                  </a:lnTo>
                  <a:lnTo>
                    <a:pt x="15" y="549"/>
                  </a:lnTo>
                  <a:lnTo>
                    <a:pt x="30" y="479"/>
                  </a:lnTo>
                  <a:lnTo>
                    <a:pt x="55" y="419"/>
                  </a:lnTo>
                  <a:lnTo>
                    <a:pt x="80" y="359"/>
                  </a:lnTo>
                  <a:lnTo>
                    <a:pt x="114" y="304"/>
                  </a:lnTo>
                  <a:lnTo>
                    <a:pt x="154" y="249"/>
                  </a:lnTo>
                  <a:lnTo>
                    <a:pt x="199" y="199"/>
                  </a:lnTo>
                  <a:lnTo>
                    <a:pt x="249" y="154"/>
                  </a:lnTo>
                  <a:lnTo>
                    <a:pt x="299" y="120"/>
                  </a:lnTo>
                  <a:lnTo>
                    <a:pt x="359" y="85"/>
                  </a:lnTo>
                  <a:lnTo>
                    <a:pt x="419" y="55"/>
                  </a:lnTo>
                  <a:lnTo>
                    <a:pt x="479" y="30"/>
                  </a:lnTo>
                  <a:lnTo>
                    <a:pt x="544" y="15"/>
                  </a:lnTo>
                  <a:lnTo>
                    <a:pt x="614" y="5"/>
                  </a:lnTo>
                  <a:lnTo>
                    <a:pt x="683" y="0"/>
                  </a:lnTo>
                  <a:lnTo>
                    <a:pt x="753" y="5"/>
                  </a:lnTo>
                  <a:lnTo>
                    <a:pt x="823" y="15"/>
                  </a:lnTo>
                  <a:lnTo>
                    <a:pt x="888" y="30"/>
                  </a:lnTo>
                  <a:lnTo>
                    <a:pt x="948" y="55"/>
                  </a:lnTo>
                  <a:lnTo>
                    <a:pt x="1008" y="85"/>
                  </a:lnTo>
                  <a:lnTo>
                    <a:pt x="1068" y="120"/>
                  </a:lnTo>
                  <a:lnTo>
                    <a:pt x="1118" y="154"/>
                  </a:lnTo>
                  <a:lnTo>
                    <a:pt x="1168" y="199"/>
                  </a:lnTo>
                  <a:lnTo>
                    <a:pt x="1213" y="249"/>
                  </a:lnTo>
                  <a:lnTo>
                    <a:pt x="1252" y="304"/>
                  </a:lnTo>
                  <a:lnTo>
                    <a:pt x="1282" y="359"/>
                  </a:lnTo>
                  <a:lnTo>
                    <a:pt x="1312" y="419"/>
                  </a:lnTo>
                  <a:lnTo>
                    <a:pt x="1337" y="479"/>
                  </a:lnTo>
                  <a:lnTo>
                    <a:pt x="1352" y="549"/>
                  </a:lnTo>
                  <a:lnTo>
                    <a:pt x="1362" y="614"/>
                  </a:lnTo>
                  <a:lnTo>
                    <a:pt x="1367" y="684"/>
                  </a:lnTo>
                  <a:lnTo>
                    <a:pt x="1362" y="753"/>
                  </a:lnTo>
                  <a:lnTo>
                    <a:pt x="1352" y="823"/>
                  </a:lnTo>
                  <a:lnTo>
                    <a:pt x="1337" y="888"/>
                  </a:lnTo>
                  <a:lnTo>
                    <a:pt x="1312" y="953"/>
                  </a:lnTo>
                  <a:lnTo>
                    <a:pt x="1282" y="1013"/>
                  </a:lnTo>
                  <a:lnTo>
                    <a:pt x="1252" y="1068"/>
                  </a:lnTo>
                  <a:lnTo>
                    <a:pt x="1213" y="1118"/>
                  </a:lnTo>
                  <a:lnTo>
                    <a:pt x="1168" y="1168"/>
                  </a:lnTo>
                  <a:lnTo>
                    <a:pt x="1118" y="1213"/>
                  </a:lnTo>
                  <a:lnTo>
                    <a:pt x="1068" y="1253"/>
                  </a:lnTo>
                  <a:lnTo>
                    <a:pt x="1008" y="1288"/>
                  </a:lnTo>
                  <a:lnTo>
                    <a:pt x="948" y="1312"/>
                  </a:lnTo>
                  <a:lnTo>
                    <a:pt x="888" y="1337"/>
                  </a:lnTo>
                  <a:lnTo>
                    <a:pt x="823" y="1352"/>
                  </a:lnTo>
                  <a:lnTo>
                    <a:pt x="753" y="1367"/>
                  </a:lnTo>
                  <a:lnTo>
                    <a:pt x="683" y="1367"/>
                  </a:lnTo>
                  <a:close/>
                </a:path>
              </a:pathLst>
            </a:custGeom>
            <a:solidFill>
              <a:srgbClr val="F8CD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2433" y="2790"/>
              <a:ext cx="1948" cy="1948"/>
            </a:xfrm>
            <a:custGeom>
              <a:avLst/>
              <a:gdLst>
                <a:gd name="T0" fmla="*/ 663 w 1322"/>
                <a:gd name="T1" fmla="*/ 1322 h 1322"/>
                <a:gd name="T2" fmla="*/ 529 w 1322"/>
                <a:gd name="T3" fmla="*/ 1312 h 1322"/>
                <a:gd name="T4" fmla="*/ 404 w 1322"/>
                <a:gd name="T5" fmla="*/ 1273 h 1322"/>
                <a:gd name="T6" fmla="*/ 294 w 1322"/>
                <a:gd name="T7" fmla="*/ 1213 h 1322"/>
                <a:gd name="T8" fmla="*/ 194 w 1322"/>
                <a:gd name="T9" fmla="*/ 1128 h 1322"/>
                <a:gd name="T10" fmla="*/ 114 w 1322"/>
                <a:gd name="T11" fmla="*/ 1033 h 1322"/>
                <a:gd name="T12" fmla="*/ 55 w 1322"/>
                <a:gd name="T13" fmla="*/ 918 h 1322"/>
                <a:gd name="T14" fmla="*/ 15 w 1322"/>
                <a:gd name="T15" fmla="*/ 793 h 1322"/>
                <a:gd name="T16" fmla="*/ 0 w 1322"/>
                <a:gd name="T17" fmla="*/ 664 h 1322"/>
                <a:gd name="T18" fmla="*/ 5 w 1322"/>
                <a:gd name="T19" fmla="*/ 594 h 1322"/>
                <a:gd name="T20" fmla="*/ 30 w 1322"/>
                <a:gd name="T21" fmla="*/ 464 h 1322"/>
                <a:gd name="T22" fmla="*/ 80 w 1322"/>
                <a:gd name="T23" fmla="*/ 344 h 1322"/>
                <a:gd name="T24" fmla="*/ 149 w 1322"/>
                <a:gd name="T25" fmla="*/ 239 h 1322"/>
                <a:gd name="T26" fmla="*/ 239 w 1322"/>
                <a:gd name="T27" fmla="*/ 149 h 1322"/>
                <a:gd name="T28" fmla="*/ 349 w 1322"/>
                <a:gd name="T29" fmla="*/ 80 h 1322"/>
                <a:gd name="T30" fmla="*/ 464 w 1322"/>
                <a:gd name="T31" fmla="*/ 30 h 1322"/>
                <a:gd name="T32" fmla="*/ 594 w 1322"/>
                <a:gd name="T33" fmla="*/ 5 h 1322"/>
                <a:gd name="T34" fmla="*/ 663 w 1322"/>
                <a:gd name="T35" fmla="*/ 0 h 1322"/>
                <a:gd name="T36" fmla="*/ 793 w 1322"/>
                <a:gd name="T37" fmla="*/ 15 h 1322"/>
                <a:gd name="T38" fmla="*/ 918 w 1322"/>
                <a:gd name="T39" fmla="*/ 50 h 1322"/>
                <a:gd name="T40" fmla="*/ 1033 w 1322"/>
                <a:gd name="T41" fmla="*/ 115 h 1322"/>
                <a:gd name="T42" fmla="*/ 1128 w 1322"/>
                <a:gd name="T43" fmla="*/ 194 h 1322"/>
                <a:gd name="T44" fmla="*/ 1213 w 1322"/>
                <a:gd name="T45" fmla="*/ 289 h 1322"/>
                <a:gd name="T46" fmla="*/ 1272 w 1322"/>
                <a:gd name="T47" fmla="*/ 404 h 1322"/>
                <a:gd name="T48" fmla="*/ 1312 w 1322"/>
                <a:gd name="T49" fmla="*/ 529 h 1322"/>
                <a:gd name="T50" fmla="*/ 1322 w 1322"/>
                <a:gd name="T51" fmla="*/ 664 h 1322"/>
                <a:gd name="T52" fmla="*/ 1322 w 1322"/>
                <a:gd name="T53" fmla="*/ 728 h 1322"/>
                <a:gd name="T54" fmla="*/ 1292 w 1322"/>
                <a:gd name="T55" fmla="*/ 858 h 1322"/>
                <a:gd name="T56" fmla="*/ 1242 w 1322"/>
                <a:gd name="T57" fmla="*/ 978 h 1322"/>
                <a:gd name="T58" fmla="*/ 1173 w 1322"/>
                <a:gd name="T59" fmla="*/ 1083 h 1322"/>
                <a:gd name="T60" fmla="*/ 1083 w 1322"/>
                <a:gd name="T61" fmla="*/ 1173 h 1322"/>
                <a:gd name="T62" fmla="*/ 978 w 1322"/>
                <a:gd name="T63" fmla="*/ 1243 h 1322"/>
                <a:gd name="T64" fmla="*/ 858 w 1322"/>
                <a:gd name="T65" fmla="*/ 1292 h 1322"/>
                <a:gd name="T66" fmla="*/ 728 w 1322"/>
                <a:gd name="T67" fmla="*/ 1322 h 1322"/>
                <a:gd name="T68" fmla="*/ 663 w 1322"/>
                <a:gd name="T69" fmla="*/ 1322 h 13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2"/>
                <a:gd name="T106" fmla="*/ 0 h 1322"/>
                <a:gd name="T107" fmla="*/ 1322 w 1322"/>
                <a:gd name="T108" fmla="*/ 1322 h 13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2" h="1322">
                  <a:moveTo>
                    <a:pt x="663" y="1322"/>
                  </a:moveTo>
                  <a:lnTo>
                    <a:pt x="663" y="1322"/>
                  </a:lnTo>
                  <a:lnTo>
                    <a:pt x="594" y="1322"/>
                  </a:lnTo>
                  <a:lnTo>
                    <a:pt x="529" y="1312"/>
                  </a:lnTo>
                  <a:lnTo>
                    <a:pt x="464" y="1292"/>
                  </a:lnTo>
                  <a:lnTo>
                    <a:pt x="404" y="1273"/>
                  </a:lnTo>
                  <a:lnTo>
                    <a:pt x="349" y="1243"/>
                  </a:lnTo>
                  <a:lnTo>
                    <a:pt x="294" y="1213"/>
                  </a:lnTo>
                  <a:lnTo>
                    <a:pt x="239" y="1173"/>
                  </a:lnTo>
                  <a:lnTo>
                    <a:pt x="194" y="1128"/>
                  </a:lnTo>
                  <a:lnTo>
                    <a:pt x="149" y="1083"/>
                  </a:lnTo>
                  <a:lnTo>
                    <a:pt x="114" y="1033"/>
                  </a:lnTo>
                  <a:lnTo>
                    <a:pt x="80" y="978"/>
                  </a:lnTo>
                  <a:lnTo>
                    <a:pt x="55" y="918"/>
                  </a:lnTo>
                  <a:lnTo>
                    <a:pt x="30" y="858"/>
                  </a:lnTo>
                  <a:lnTo>
                    <a:pt x="15" y="793"/>
                  </a:lnTo>
                  <a:lnTo>
                    <a:pt x="5" y="728"/>
                  </a:lnTo>
                  <a:lnTo>
                    <a:pt x="0" y="664"/>
                  </a:lnTo>
                  <a:lnTo>
                    <a:pt x="5" y="594"/>
                  </a:lnTo>
                  <a:lnTo>
                    <a:pt x="15" y="529"/>
                  </a:lnTo>
                  <a:lnTo>
                    <a:pt x="30" y="464"/>
                  </a:lnTo>
                  <a:lnTo>
                    <a:pt x="55" y="404"/>
                  </a:lnTo>
                  <a:lnTo>
                    <a:pt x="80" y="344"/>
                  </a:lnTo>
                  <a:lnTo>
                    <a:pt x="114" y="289"/>
                  </a:lnTo>
                  <a:lnTo>
                    <a:pt x="149" y="239"/>
                  </a:lnTo>
                  <a:lnTo>
                    <a:pt x="194" y="194"/>
                  </a:lnTo>
                  <a:lnTo>
                    <a:pt x="239" y="149"/>
                  </a:lnTo>
                  <a:lnTo>
                    <a:pt x="294" y="115"/>
                  </a:lnTo>
                  <a:lnTo>
                    <a:pt x="349" y="80"/>
                  </a:lnTo>
                  <a:lnTo>
                    <a:pt x="404" y="50"/>
                  </a:lnTo>
                  <a:lnTo>
                    <a:pt x="464" y="30"/>
                  </a:lnTo>
                  <a:lnTo>
                    <a:pt x="529" y="15"/>
                  </a:lnTo>
                  <a:lnTo>
                    <a:pt x="594" y="5"/>
                  </a:lnTo>
                  <a:lnTo>
                    <a:pt x="663" y="0"/>
                  </a:lnTo>
                  <a:lnTo>
                    <a:pt x="728" y="5"/>
                  </a:lnTo>
                  <a:lnTo>
                    <a:pt x="793" y="15"/>
                  </a:lnTo>
                  <a:lnTo>
                    <a:pt x="858" y="30"/>
                  </a:lnTo>
                  <a:lnTo>
                    <a:pt x="918" y="50"/>
                  </a:lnTo>
                  <a:lnTo>
                    <a:pt x="978" y="80"/>
                  </a:lnTo>
                  <a:lnTo>
                    <a:pt x="1033" y="115"/>
                  </a:lnTo>
                  <a:lnTo>
                    <a:pt x="1083" y="149"/>
                  </a:lnTo>
                  <a:lnTo>
                    <a:pt x="1128" y="194"/>
                  </a:lnTo>
                  <a:lnTo>
                    <a:pt x="1173" y="239"/>
                  </a:lnTo>
                  <a:lnTo>
                    <a:pt x="1213" y="289"/>
                  </a:lnTo>
                  <a:lnTo>
                    <a:pt x="1242" y="344"/>
                  </a:lnTo>
                  <a:lnTo>
                    <a:pt x="1272" y="404"/>
                  </a:lnTo>
                  <a:lnTo>
                    <a:pt x="1292" y="464"/>
                  </a:lnTo>
                  <a:lnTo>
                    <a:pt x="1312" y="529"/>
                  </a:lnTo>
                  <a:lnTo>
                    <a:pt x="1322" y="594"/>
                  </a:lnTo>
                  <a:lnTo>
                    <a:pt x="1322" y="664"/>
                  </a:lnTo>
                  <a:lnTo>
                    <a:pt x="1322" y="728"/>
                  </a:lnTo>
                  <a:lnTo>
                    <a:pt x="1312" y="793"/>
                  </a:lnTo>
                  <a:lnTo>
                    <a:pt x="1292" y="858"/>
                  </a:lnTo>
                  <a:lnTo>
                    <a:pt x="1272" y="918"/>
                  </a:lnTo>
                  <a:lnTo>
                    <a:pt x="1242" y="978"/>
                  </a:lnTo>
                  <a:lnTo>
                    <a:pt x="1213" y="1033"/>
                  </a:lnTo>
                  <a:lnTo>
                    <a:pt x="1173" y="1083"/>
                  </a:lnTo>
                  <a:lnTo>
                    <a:pt x="1128" y="1128"/>
                  </a:lnTo>
                  <a:lnTo>
                    <a:pt x="1083" y="1173"/>
                  </a:lnTo>
                  <a:lnTo>
                    <a:pt x="1033" y="1213"/>
                  </a:lnTo>
                  <a:lnTo>
                    <a:pt x="978" y="1243"/>
                  </a:lnTo>
                  <a:lnTo>
                    <a:pt x="918" y="1273"/>
                  </a:lnTo>
                  <a:lnTo>
                    <a:pt x="858" y="1292"/>
                  </a:lnTo>
                  <a:lnTo>
                    <a:pt x="793" y="1312"/>
                  </a:lnTo>
                  <a:lnTo>
                    <a:pt x="728" y="1322"/>
                  </a:lnTo>
                  <a:lnTo>
                    <a:pt x="663" y="1322"/>
                  </a:lnTo>
                  <a:close/>
                </a:path>
              </a:pathLst>
            </a:custGeom>
            <a:solidFill>
              <a:srgbClr val="F8CE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2470" y="2819"/>
              <a:ext cx="1889" cy="1882"/>
            </a:xfrm>
            <a:custGeom>
              <a:avLst/>
              <a:gdLst>
                <a:gd name="T0" fmla="*/ 643 w 1282"/>
                <a:gd name="T1" fmla="*/ 1277 h 1277"/>
                <a:gd name="T2" fmla="*/ 514 w 1282"/>
                <a:gd name="T3" fmla="*/ 1268 h 1277"/>
                <a:gd name="T4" fmla="*/ 394 w 1282"/>
                <a:gd name="T5" fmla="*/ 1228 h 1277"/>
                <a:gd name="T6" fmla="*/ 284 w 1282"/>
                <a:gd name="T7" fmla="*/ 1168 h 1277"/>
                <a:gd name="T8" fmla="*/ 189 w 1282"/>
                <a:gd name="T9" fmla="*/ 1093 h 1277"/>
                <a:gd name="T10" fmla="*/ 109 w 1282"/>
                <a:gd name="T11" fmla="*/ 998 h 1277"/>
                <a:gd name="T12" fmla="*/ 50 w 1282"/>
                <a:gd name="T13" fmla="*/ 888 h 1277"/>
                <a:gd name="T14" fmla="*/ 15 w 1282"/>
                <a:gd name="T15" fmla="*/ 768 h 1277"/>
                <a:gd name="T16" fmla="*/ 0 w 1282"/>
                <a:gd name="T17" fmla="*/ 639 h 1277"/>
                <a:gd name="T18" fmla="*/ 5 w 1282"/>
                <a:gd name="T19" fmla="*/ 574 h 1277"/>
                <a:gd name="T20" fmla="*/ 30 w 1282"/>
                <a:gd name="T21" fmla="*/ 449 h 1277"/>
                <a:gd name="T22" fmla="*/ 79 w 1282"/>
                <a:gd name="T23" fmla="*/ 334 h 1277"/>
                <a:gd name="T24" fmla="*/ 149 w 1282"/>
                <a:gd name="T25" fmla="*/ 229 h 1277"/>
                <a:gd name="T26" fmla="*/ 234 w 1282"/>
                <a:gd name="T27" fmla="*/ 144 h 1277"/>
                <a:gd name="T28" fmla="*/ 334 w 1282"/>
                <a:gd name="T29" fmla="*/ 75 h 1277"/>
                <a:gd name="T30" fmla="*/ 449 w 1282"/>
                <a:gd name="T31" fmla="*/ 30 h 1277"/>
                <a:gd name="T32" fmla="*/ 574 w 1282"/>
                <a:gd name="T33" fmla="*/ 5 h 1277"/>
                <a:gd name="T34" fmla="*/ 643 w 1282"/>
                <a:gd name="T35" fmla="*/ 0 h 1277"/>
                <a:gd name="T36" fmla="*/ 768 w 1282"/>
                <a:gd name="T37" fmla="*/ 10 h 1277"/>
                <a:gd name="T38" fmla="*/ 888 w 1282"/>
                <a:gd name="T39" fmla="*/ 50 h 1277"/>
                <a:gd name="T40" fmla="*/ 998 w 1282"/>
                <a:gd name="T41" fmla="*/ 110 h 1277"/>
                <a:gd name="T42" fmla="*/ 1093 w 1282"/>
                <a:gd name="T43" fmla="*/ 184 h 1277"/>
                <a:gd name="T44" fmla="*/ 1173 w 1282"/>
                <a:gd name="T45" fmla="*/ 279 h 1277"/>
                <a:gd name="T46" fmla="*/ 1232 w 1282"/>
                <a:gd name="T47" fmla="*/ 389 h 1277"/>
                <a:gd name="T48" fmla="*/ 1267 w 1282"/>
                <a:gd name="T49" fmla="*/ 509 h 1277"/>
                <a:gd name="T50" fmla="*/ 1282 w 1282"/>
                <a:gd name="T51" fmla="*/ 639 h 1277"/>
                <a:gd name="T52" fmla="*/ 1277 w 1282"/>
                <a:gd name="T53" fmla="*/ 703 h 1277"/>
                <a:gd name="T54" fmla="*/ 1252 w 1282"/>
                <a:gd name="T55" fmla="*/ 828 h 1277"/>
                <a:gd name="T56" fmla="*/ 1202 w 1282"/>
                <a:gd name="T57" fmla="*/ 943 h 1277"/>
                <a:gd name="T58" fmla="*/ 1133 w 1282"/>
                <a:gd name="T59" fmla="*/ 1048 h 1277"/>
                <a:gd name="T60" fmla="*/ 1048 w 1282"/>
                <a:gd name="T61" fmla="*/ 1133 h 1277"/>
                <a:gd name="T62" fmla="*/ 948 w 1282"/>
                <a:gd name="T63" fmla="*/ 1203 h 1277"/>
                <a:gd name="T64" fmla="*/ 833 w 1282"/>
                <a:gd name="T65" fmla="*/ 1248 h 1277"/>
                <a:gd name="T66" fmla="*/ 708 w 1282"/>
                <a:gd name="T67" fmla="*/ 1272 h 1277"/>
                <a:gd name="T68" fmla="*/ 643 w 1282"/>
                <a:gd name="T69" fmla="*/ 1277 h 12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2"/>
                <a:gd name="T106" fmla="*/ 0 h 1277"/>
                <a:gd name="T107" fmla="*/ 1282 w 1282"/>
                <a:gd name="T108" fmla="*/ 1277 h 12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2" h="1277">
                  <a:moveTo>
                    <a:pt x="643" y="1277"/>
                  </a:moveTo>
                  <a:lnTo>
                    <a:pt x="643" y="1277"/>
                  </a:lnTo>
                  <a:lnTo>
                    <a:pt x="574" y="1272"/>
                  </a:lnTo>
                  <a:lnTo>
                    <a:pt x="514" y="1268"/>
                  </a:lnTo>
                  <a:lnTo>
                    <a:pt x="449" y="1248"/>
                  </a:lnTo>
                  <a:lnTo>
                    <a:pt x="394" y="1228"/>
                  </a:lnTo>
                  <a:lnTo>
                    <a:pt x="334" y="1203"/>
                  </a:lnTo>
                  <a:lnTo>
                    <a:pt x="284" y="1168"/>
                  </a:lnTo>
                  <a:lnTo>
                    <a:pt x="234" y="1133"/>
                  </a:lnTo>
                  <a:lnTo>
                    <a:pt x="189" y="1093"/>
                  </a:lnTo>
                  <a:lnTo>
                    <a:pt x="149" y="1048"/>
                  </a:lnTo>
                  <a:lnTo>
                    <a:pt x="109" y="998"/>
                  </a:lnTo>
                  <a:lnTo>
                    <a:pt x="79" y="943"/>
                  </a:lnTo>
                  <a:lnTo>
                    <a:pt x="50" y="888"/>
                  </a:lnTo>
                  <a:lnTo>
                    <a:pt x="30" y="828"/>
                  </a:lnTo>
                  <a:lnTo>
                    <a:pt x="15" y="768"/>
                  </a:lnTo>
                  <a:lnTo>
                    <a:pt x="5" y="703"/>
                  </a:lnTo>
                  <a:lnTo>
                    <a:pt x="0" y="639"/>
                  </a:lnTo>
                  <a:lnTo>
                    <a:pt x="5" y="574"/>
                  </a:lnTo>
                  <a:lnTo>
                    <a:pt x="15" y="509"/>
                  </a:lnTo>
                  <a:lnTo>
                    <a:pt x="30" y="449"/>
                  </a:lnTo>
                  <a:lnTo>
                    <a:pt x="50" y="389"/>
                  </a:lnTo>
                  <a:lnTo>
                    <a:pt x="79" y="334"/>
                  </a:lnTo>
                  <a:lnTo>
                    <a:pt x="109" y="279"/>
                  </a:lnTo>
                  <a:lnTo>
                    <a:pt x="149" y="229"/>
                  </a:lnTo>
                  <a:lnTo>
                    <a:pt x="189" y="184"/>
                  </a:lnTo>
                  <a:lnTo>
                    <a:pt x="234" y="144"/>
                  </a:lnTo>
                  <a:lnTo>
                    <a:pt x="284" y="110"/>
                  </a:lnTo>
                  <a:lnTo>
                    <a:pt x="334" y="75"/>
                  </a:lnTo>
                  <a:lnTo>
                    <a:pt x="394" y="50"/>
                  </a:lnTo>
                  <a:lnTo>
                    <a:pt x="449" y="30"/>
                  </a:lnTo>
                  <a:lnTo>
                    <a:pt x="514" y="10"/>
                  </a:lnTo>
                  <a:lnTo>
                    <a:pt x="574" y="5"/>
                  </a:lnTo>
                  <a:lnTo>
                    <a:pt x="643" y="0"/>
                  </a:lnTo>
                  <a:lnTo>
                    <a:pt x="708" y="5"/>
                  </a:lnTo>
                  <a:lnTo>
                    <a:pt x="768" y="10"/>
                  </a:lnTo>
                  <a:lnTo>
                    <a:pt x="833" y="30"/>
                  </a:lnTo>
                  <a:lnTo>
                    <a:pt x="888" y="50"/>
                  </a:lnTo>
                  <a:lnTo>
                    <a:pt x="948" y="75"/>
                  </a:lnTo>
                  <a:lnTo>
                    <a:pt x="998" y="110"/>
                  </a:lnTo>
                  <a:lnTo>
                    <a:pt x="1048" y="144"/>
                  </a:lnTo>
                  <a:lnTo>
                    <a:pt x="1093" y="184"/>
                  </a:lnTo>
                  <a:lnTo>
                    <a:pt x="1133" y="229"/>
                  </a:lnTo>
                  <a:lnTo>
                    <a:pt x="1173" y="279"/>
                  </a:lnTo>
                  <a:lnTo>
                    <a:pt x="1202" y="334"/>
                  </a:lnTo>
                  <a:lnTo>
                    <a:pt x="1232" y="389"/>
                  </a:lnTo>
                  <a:lnTo>
                    <a:pt x="1252" y="449"/>
                  </a:lnTo>
                  <a:lnTo>
                    <a:pt x="1267" y="509"/>
                  </a:lnTo>
                  <a:lnTo>
                    <a:pt x="1277" y="574"/>
                  </a:lnTo>
                  <a:lnTo>
                    <a:pt x="1282" y="639"/>
                  </a:lnTo>
                  <a:lnTo>
                    <a:pt x="1277" y="703"/>
                  </a:lnTo>
                  <a:lnTo>
                    <a:pt x="1267" y="768"/>
                  </a:lnTo>
                  <a:lnTo>
                    <a:pt x="1252" y="828"/>
                  </a:lnTo>
                  <a:lnTo>
                    <a:pt x="1232" y="888"/>
                  </a:lnTo>
                  <a:lnTo>
                    <a:pt x="1202" y="943"/>
                  </a:lnTo>
                  <a:lnTo>
                    <a:pt x="1173" y="998"/>
                  </a:lnTo>
                  <a:lnTo>
                    <a:pt x="1133" y="1048"/>
                  </a:lnTo>
                  <a:lnTo>
                    <a:pt x="1093" y="1093"/>
                  </a:lnTo>
                  <a:lnTo>
                    <a:pt x="1048" y="1133"/>
                  </a:lnTo>
                  <a:lnTo>
                    <a:pt x="998" y="1168"/>
                  </a:lnTo>
                  <a:lnTo>
                    <a:pt x="948" y="1203"/>
                  </a:lnTo>
                  <a:lnTo>
                    <a:pt x="888" y="1228"/>
                  </a:lnTo>
                  <a:lnTo>
                    <a:pt x="833" y="1248"/>
                  </a:lnTo>
                  <a:lnTo>
                    <a:pt x="768" y="1268"/>
                  </a:lnTo>
                  <a:lnTo>
                    <a:pt x="708" y="1272"/>
                  </a:lnTo>
                  <a:lnTo>
                    <a:pt x="643" y="1277"/>
                  </a:lnTo>
                  <a:close/>
                </a:path>
              </a:pathLst>
            </a:custGeom>
            <a:solidFill>
              <a:srgbClr val="F8D0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2514" y="2849"/>
              <a:ext cx="1816" cy="1817"/>
            </a:xfrm>
            <a:custGeom>
              <a:avLst/>
              <a:gdLst>
                <a:gd name="T0" fmla="*/ 613 w 1232"/>
                <a:gd name="T1" fmla="*/ 1233 h 1233"/>
                <a:gd name="T2" fmla="*/ 489 w 1232"/>
                <a:gd name="T3" fmla="*/ 1223 h 1233"/>
                <a:gd name="T4" fmla="*/ 374 w 1232"/>
                <a:gd name="T5" fmla="*/ 1183 h 1233"/>
                <a:gd name="T6" fmla="*/ 269 w 1232"/>
                <a:gd name="T7" fmla="*/ 1128 h 1233"/>
                <a:gd name="T8" fmla="*/ 179 w 1232"/>
                <a:gd name="T9" fmla="*/ 1053 h 1233"/>
                <a:gd name="T10" fmla="*/ 104 w 1232"/>
                <a:gd name="T11" fmla="*/ 963 h 1233"/>
                <a:gd name="T12" fmla="*/ 44 w 1232"/>
                <a:gd name="T13" fmla="*/ 858 h 1233"/>
                <a:gd name="T14" fmla="*/ 10 w 1232"/>
                <a:gd name="T15" fmla="*/ 738 h 1233"/>
                <a:gd name="T16" fmla="*/ 0 w 1232"/>
                <a:gd name="T17" fmla="*/ 614 h 1233"/>
                <a:gd name="T18" fmla="*/ 0 w 1232"/>
                <a:gd name="T19" fmla="*/ 554 h 1233"/>
                <a:gd name="T20" fmla="*/ 25 w 1232"/>
                <a:gd name="T21" fmla="*/ 434 h 1233"/>
                <a:gd name="T22" fmla="*/ 74 w 1232"/>
                <a:gd name="T23" fmla="*/ 319 h 1233"/>
                <a:gd name="T24" fmla="*/ 139 w 1232"/>
                <a:gd name="T25" fmla="*/ 224 h 1233"/>
                <a:gd name="T26" fmla="*/ 224 w 1232"/>
                <a:gd name="T27" fmla="*/ 139 h 1233"/>
                <a:gd name="T28" fmla="*/ 319 w 1232"/>
                <a:gd name="T29" fmla="*/ 75 h 1233"/>
                <a:gd name="T30" fmla="*/ 434 w 1232"/>
                <a:gd name="T31" fmla="*/ 25 h 1233"/>
                <a:gd name="T32" fmla="*/ 554 w 1232"/>
                <a:gd name="T33" fmla="*/ 0 h 1233"/>
                <a:gd name="T34" fmla="*/ 613 w 1232"/>
                <a:gd name="T35" fmla="*/ 0 h 1233"/>
                <a:gd name="T36" fmla="*/ 738 w 1232"/>
                <a:gd name="T37" fmla="*/ 10 h 1233"/>
                <a:gd name="T38" fmla="*/ 853 w 1232"/>
                <a:gd name="T39" fmla="*/ 45 h 1233"/>
                <a:gd name="T40" fmla="*/ 958 w 1232"/>
                <a:gd name="T41" fmla="*/ 104 h 1233"/>
                <a:gd name="T42" fmla="*/ 1053 w 1232"/>
                <a:gd name="T43" fmla="*/ 179 h 1233"/>
                <a:gd name="T44" fmla="*/ 1128 w 1232"/>
                <a:gd name="T45" fmla="*/ 269 h 1233"/>
                <a:gd name="T46" fmla="*/ 1182 w 1232"/>
                <a:gd name="T47" fmla="*/ 374 h 1233"/>
                <a:gd name="T48" fmla="*/ 1217 w 1232"/>
                <a:gd name="T49" fmla="*/ 489 h 1233"/>
                <a:gd name="T50" fmla="*/ 1232 w 1232"/>
                <a:gd name="T51" fmla="*/ 614 h 1233"/>
                <a:gd name="T52" fmla="*/ 1227 w 1232"/>
                <a:gd name="T53" fmla="*/ 678 h 1233"/>
                <a:gd name="T54" fmla="*/ 1202 w 1232"/>
                <a:gd name="T55" fmla="*/ 798 h 1233"/>
                <a:gd name="T56" fmla="*/ 1158 w 1232"/>
                <a:gd name="T57" fmla="*/ 908 h 1233"/>
                <a:gd name="T58" fmla="*/ 1093 w 1232"/>
                <a:gd name="T59" fmla="*/ 1008 h 1233"/>
                <a:gd name="T60" fmla="*/ 1008 w 1232"/>
                <a:gd name="T61" fmla="*/ 1093 h 1233"/>
                <a:gd name="T62" fmla="*/ 908 w 1232"/>
                <a:gd name="T63" fmla="*/ 1158 h 1233"/>
                <a:gd name="T64" fmla="*/ 798 w 1232"/>
                <a:gd name="T65" fmla="*/ 1208 h 1233"/>
                <a:gd name="T66" fmla="*/ 678 w 1232"/>
                <a:gd name="T67" fmla="*/ 1228 h 1233"/>
                <a:gd name="T68" fmla="*/ 613 w 1232"/>
                <a:gd name="T69" fmla="*/ 1233 h 12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2"/>
                <a:gd name="T106" fmla="*/ 0 h 1233"/>
                <a:gd name="T107" fmla="*/ 1232 w 1232"/>
                <a:gd name="T108" fmla="*/ 1233 h 12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2" h="1233">
                  <a:moveTo>
                    <a:pt x="613" y="1233"/>
                  </a:moveTo>
                  <a:lnTo>
                    <a:pt x="613" y="1233"/>
                  </a:lnTo>
                  <a:lnTo>
                    <a:pt x="554" y="1228"/>
                  </a:lnTo>
                  <a:lnTo>
                    <a:pt x="489" y="1223"/>
                  </a:lnTo>
                  <a:lnTo>
                    <a:pt x="434" y="1208"/>
                  </a:lnTo>
                  <a:lnTo>
                    <a:pt x="374" y="1183"/>
                  </a:lnTo>
                  <a:lnTo>
                    <a:pt x="319" y="1158"/>
                  </a:lnTo>
                  <a:lnTo>
                    <a:pt x="269" y="1128"/>
                  </a:lnTo>
                  <a:lnTo>
                    <a:pt x="224" y="1093"/>
                  </a:lnTo>
                  <a:lnTo>
                    <a:pt x="179" y="1053"/>
                  </a:lnTo>
                  <a:lnTo>
                    <a:pt x="139" y="1008"/>
                  </a:lnTo>
                  <a:lnTo>
                    <a:pt x="104" y="963"/>
                  </a:lnTo>
                  <a:lnTo>
                    <a:pt x="74" y="908"/>
                  </a:lnTo>
                  <a:lnTo>
                    <a:pt x="44" y="858"/>
                  </a:lnTo>
                  <a:lnTo>
                    <a:pt x="25" y="798"/>
                  </a:lnTo>
                  <a:lnTo>
                    <a:pt x="10" y="738"/>
                  </a:lnTo>
                  <a:lnTo>
                    <a:pt x="0" y="678"/>
                  </a:lnTo>
                  <a:lnTo>
                    <a:pt x="0" y="614"/>
                  </a:lnTo>
                  <a:lnTo>
                    <a:pt x="0" y="554"/>
                  </a:lnTo>
                  <a:lnTo>
                    <a:pt x="10" y="489"/>
                  </a:lnTo>
                  <a:lnTo>
                    <a:pt x="25" y="434"/>
                  </a:lnTo>
                  <a:lnTo>
                    <a:pt x="44" y="374"/>
                  </a:lnTo>
                  <a:lnTo>
                    <a:pt x="74" y="319"/>
                  </a:lnTo>
                  <a:lnTo>
                    <a:pt x="104" y="269"/>
                  </a:lnTo>
                  <a:lnTo>
                    <a:pt x="139" y="224"/>
                  </a:lnTo>
                  <a:lnTo>
                    <a:pt x="179" y="179"/>
                  </a:lnTo>
                  <a:lnTo>
                    <a:pt x="224" y="139"/>
                  </a:lnTo>
                  <a:lnTo>
                    <a:pt x="269" y="104"/>
                  </a:lnTo>
                  <a:lnTo>
                    <a:pt x="319" y="75"/>
                  </a:lnTo>
                  <a:lnTo>
                    <a:pt x="374" y="45"/>
                  </a:lnTo>
                  <a:lnTo>
                    <a:pt x="434" y="25"/>
                  </a:lnTo>
                  <a:lnTo>
                    <a:pt x="489" y="10"/>
                  </a:lnTo>
                  <a:lnTo>
                    <a:pt x="554" y="0"/>
                  </a:lnTo>
                  <a:lnTo>
                    <a:pt x="613" y="0"/>
                  </a:lnTo>
                  <a:lnTo>
                    <a:pt x="678" y="0"/>
                  </a:lnTo>
                  <a:lnTo>
                    <a:pt x="738" y="10"/>
                  </a:lnTo>
                  <a:lnTo>
                    <a:pt x="798" y="25"/>
                  </a:lnTo>
                  <a:lnTo>
                    <a:pt x="853" y="45"/>
                  </a:lnTo>
                  <a:lnTo>
                    <a:pt x="908" y="75"/>
                  </a:lnTo>
                  <a:lnTo>
                    <a:pt x="958" y="104"/>
                  </a:lnTo>
                  <a:lnTo>
                    <a:pt x="1008" y="139"/>
                  </a:lnTo>
                  <a:lnTo>
                    <a:pt x="1053" y="179"/>
                  </a:lnTo>
                  <a:lnTo>
                    <a:pt x="1093" y="224"/>
                  </a:lnTo>
                  <a:lnTo>
                    <a:pt x="1128" y="269"/>
                  </a:lnTo>
                  <a:lnTo>
                    <a:pt x="1158" y="319"/>
                  </a:lnTo>
                  <a:lnTo>
                    <a:pt x="1182" y="374"/>
                  </a:lnTo>
                  <a:lnTo>
                    <a:pt x="1202" y="434"/>
                  </a:lnTo>
                  <a:lnTo>
                    <a:pt x="1217" y="489"/>
                  </a:lnTo>
                  <a:lnTo>
                    <a:pt x="1227" y="554"/>
                  </a:lnTo>
                  <a:lnTo>
                    <a:pt x="1232" y="614"/>
                  </a:lnTo>
                  <a:lnTo>
                    <a:pt x="1227" y="678"/>
                  </a:lnTo>
                  <a:lnTo>
                    <a:pt x="1217" y="738"/>
                  </a:lnTo>
                  <a:lnTo>
                    <a:pt x="1202" y="798"/>
                  </a:lnTo>
                  <a:lnTo>
                    <a:pt x="1182" y="858"/>
                  </a:lnTo>
                  <a:lnTo>
                    <a:pt x="1158" y="908"/>
                  </a:lnTo>
                  <a:lnTo>
                    <a:pt x="1128" y="963"/>
                  </a:lnTo>
                  <a:lnTo>
                    <a:pt x="1093" y="1008"/>
                  </a:lnTo>
                  <a:lnTo>
                    <a:pt x="1053" y="1053"/>
                  </a:lnTo>
                  <a:lnTo>
                    <a:pt x="1008" y="1093"/>
                  </a:lnTo>
                  <a:lnTo>
                    <a:pt x="958" y="1128"/>
                  </a:lnTo>
                  <a:lnTo>
                    <a:pt x="908" y="1158"/>
                  </a:lnTo>
                  <a:lnTo>
                    <a:pt x="853" y="1183"/>
                  </a:lnTo>
                  <a:lnTo>
                    <a:pt x="798" y="1208"/>
                  </a:lnTo>
                  <a:lnTo>
                    <a:pt x="738" y="1223"/>
                  </a:lnTo>
                  <a:lnTo>
                    <a:pt x="678" y="1228"/>
                  </a:lnTo>
                  <a:lnTo>
                    <a:pt x="613" y="1233"/>
                  </a:lnTo>
                  <a:close/>
                </a:path>
              </a:pathLst>
            </a:custGeom>
            <a:solidFill>
              <a:srgbClr val="F8D2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2551" y="2878"/>
              <a:ext cx="1749" cy="1751"/>
            </a:xfrm>
            <a:custGeom>
              <a:avLst/>
              <a:gdLst>
                <a:gd name="T0" fmla="*/ 593 w 1187"/>
                <a:gd name="T1" fmla="*/ 1188 h 1188"/>
                <a:gd name="T2" fmla="*/ 474 w 1187"/>
                <a:gd name="T3" fmla="*/ 1178 h 1188"/>
                <a:gd name="T4" fmla="*/ 364 w 1187"/>
                <a:gd name="T5" fmla="*/ 1143 h 1188"/>
                <a:gd name="T6" fmla="*/ 259 w 1187"/>
                <a:gd name="T7" fmla="*/ 1088 h 1188"/>
                <a:gd name="T8" fmla="*/ 174 w 1187"/>
                <a:gd name="T9" fmla="*/ 1013 h 1188"/>
                <a:gd name="T10" fmla="*/ 99 w 1187"/>
                <a:gd name="T11" fmla="*/ 928 h 1188"/>
                <a:gd name="T12" fmla="*/ 44 w 1187"/>
                <a:gd name="T13" fmla="*/ 823 h 1188"/>
                <a:gd name="T14" fmla="*/ 9 w 1187"/>
                <a:gd name="T15" fmla="*/ 713 h 1188"/>
                <a:gd name="T16" fmla="*/ 0 w 1187"/>
                <a:gd name="T17" fmla="*/ 594 h 1188"/>
                <a:gd name="T18" fmla="*/ 0 w 1187"/>
                <a:gd name="T19" fmla="*/ 534 h 1188"/>
                <a:gd name="T20" fmla="*/ 24 w 1187"/>
                <a:gd name="T21" fmla="*/ 414 h 1188"/>
                <a:gd name="T22" fmla="*/ 69 w 1187"/>
                <a:gd name="T23" fmla="*/ 309 h 1188"/>
                <a:gd name="T24" fmla="*/ 134 w 1187"/>
                <a:gd name="T25" fmla="*/ 214 h 1188"/>
                <a:gd name="T26" fmla="*/ 214 w 1187"/>
                <a:gd name="T27" fmla="*/ 134 h 1188"/>
                <a:gd name="T28" fmla="*/ 309 w 1187"/>
                <a:gd name="T29" fmla="*/ 70 h 1188"/>
                <a:gd name="T30" fmla="*/ 419 w 1187"/>
                <a:gd name="T31" fmla="*/ 25 h 1188"/>
                <a:gd name="T32" fmla="*/ 534 w 1187"/>
                <a:gd name="T33" fmla="*/ 0 h 1188"/>
                <a:gd name="T34" fmla="*/ 593 w 1187"/>
                <a:gd name="T35" fmla="*/ 0 h 1188"/>
                <a:gd name="T36" fmla="*/ 713 w 1187"/>
                <a:gd name="T37" fmla="*/ 10 h 1188"/>
                <a:gd name="T38" fmla="*/ 823 w 1187"/>
                <a:gd name="T39" fmla="*/ 45 h 1188"/>
                <a:gd name="T40" fmla="*/ 928 w 1187"/>
                <a:gd name="T41" fmla="*/ 99 h 1188"/>
                <a:gd name="T42" fmla="*/ 1013 w 1187"/>
                <a:gd name="T43" fmla="*/ 174 h 1188"/>
                <a:gd name="T44" fmla="*/ 1088 w 1187"/>
                <a:gd name="T45" fmla="*/ 259 h 1188"/>
                <a:gd name="T46" fmla="*/ 1142 w 1187"/>
                <a:gd name="T47" fmla="*/ 359 h 1188"/>
                <a:gd name="T48" fmla="*/ 1177 w 1187"/>
                <a:gd name="T49" fmla="*/ 474 h 1188"/>
                <a:gd name="T50" fmla="*/ 1187 w 1187"/>
                <a:gd name="T51" fmla="*/ 594 h 1188"/>
                <a:gd name="T52" fmla="*/ 1187 w 1187"/>
                <a:gd name="T53" fmla="*/ 653 h 1188"/>
                <a:gd name="T54" fmla="*/ 1162 w 1187"/>
                <a:gd name="T55" fmla="*/ 768 h 1188"/>
                <a:gd name="T56" fmla="*/ 1118 w 1187"/>
                <a:gd name="T57" fmla="*/ 878 h 1188"/>
                <a:gd name="T58" fmla="*/ 1053 w 1187"/>
                <a:gd name="T59" fmla="*/ 973 h 1188"/>
                <a:gd name="T60" fmla="*/ 973 w 1187"/>
                <a:gd name="T61" fmla="*/ 1053 h 1188"/>
                <a:gd name="T62" fmla="*/ 878 w 1187"/>
                <a:gd name="T63" fmla="*/ 1118 h 1188"/>
                <a:gd name="T64" fmla="*/ 773 w 1187"/>
                <a:gd name="T65" fmla="*/ 1163 h 1188"/>
                <a:gd name="T66" fmla="*/ 653 w 1187"/>
                <a:gd name="T67" fmla="*/ 1183 h 1188"/>
                <a:gd name="T68" fmla="*/ 593 w 1187"/>
                <a:gd name="T69" fmla="*/ 1188 h 1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7"/>
                <a:gd name="T106" fmla="*/ 0 h 1188"/>
                <a:gd name="T107" fmla="*/ 1187 w 1187"/>
                <a:gd name="T108" fmla="*/ 1188 h 1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7" h="1188">
                  <a:moveTo>
                    <a:pt x="593" y="1188"/>
                  </a:moveTo>
                  <a:lnTo>
                    <a:pt x="593" y="1188"/>
                  </a:lnTo>
                  <a:lnTo>
                    <a:pt x="534" y="1183"/>
                  </a:lnTo>
                  <a:lnTo>
                    <a:pt x="474" y="1178"/>
                  </a:lnTo>
                  <a:lnTo>
                    <a:pt x="419" y="1163"/>
                  </a:lnTo>
                  <a:lnTo>
                    <a:pt x="364" y="1143"/>
                  </a:lnTo>
                  <a:lnTo>
                    <a:pt x="309" y="1118"/>
                  </a:lnTo>
                  <a:lnTo>
                    <a:pt x="259" y="1088"/>
                  </a:lnTo>
                  <a:lnTo>
                    <a:pt x="214" y="1053"/>
                  </a:lnTo>
                  <a:lnTo>
                    <a:pt x="174" y="1013"/>
                  </a:lnTo>
                  <a:lnTo>
                    <a:pt x="134" y="973"/>
                  </a:lnTo>
                  <a:lnTo>
                    <a:pt x="99" y="928"/>
                  </a:lnTo>
                  <a:lnTo>
                    <a:pt x="69" y="878"/>
                  </a:lnTo>
                  <a:lnTo>
                    <a:pt x="44" y="823"/>
                  </a:lnTo>
                  <a:lnTo>
                    <a:pt x="24" y="768"/>
                  </a:lnTo>
                  <a:lnTo>
                    <a:pt x="9" y="713"/>
                  </a:lnTo>
                  <a:lnTo>
                    <a:pt x="0" y="653"/>
                  </a:lnTo>
                  <a:lnTo>
                    <a:pt x="0" y="594"/>
                  </a:lnTo>
                  <a:lnTo>
                    <a:pt x="0" y="534"/>
                  </a:lnTo>
                  <a:lnTo>
                    <a:pt x="9" y="474"/>
                  </a:lnTo>
                  <a:lnTo>
                    <a:pt x="24" y="414"/>
                  </a:lnTo>
                  <a:lnTo>
                    <a:pt x="44" y="359"/>
                  </a:lnTo>
                  <a:lnTo>
                    <a:pt x="69" y="309"/>
                  </a:lnTo>
                  <a:lnTo>
                    <a:pt x="99" y="259"/>
                  </a:lnTo>
                  <a:lnTo>
                    <a:pt x="134" y="214"/>
                  </a:lnTo>
                  <a:lnTo>
                    <a:pt x="174" y="174"/>
                  </a:lnTo>
                  <a:lnTo>
                    <a:pt x="214" y="134"/>
                  </a:lnTo>
                  <a:lnTo>
                    <a:pt x="259" y="99"/>
                  </a:lnTo>
                  <a:lnTo>
                    <a:pt x="309" y="70"/>
                  </a:lnTo>
                  <a:lnTo>
                    <a:pt x="364" y="45"/>
                  </a:lnTo>
                  <a:lnTo>
                    <a:pt x="419" y="25"/>
                  </a:lnTo>
                  <a:lnTo>
                    <a:pt x="474" y="10"/>
                  </a:lnTo>
                  <a:lnTo>
                    <a:pt x="534" y="0"/>
                  </a:lnTo>
                  <a:lnTo>
                    <a:pt x="593" y="0"/>
                  </a:lnTo>
                  <a:lnTo>
                    <a:pt x="653" y="0"/>
                  </a:lnTo>
                  <a:lnTo>
                    <a:pt x="713" y="10"/>
                  </a:lnTo>
                  <a:lnTo>
                    <a:pt x="773" y="25"/>
                  </a:lnTo>
                  <a:lnTo>
                    <a:pt x="823" y="45"/>
                  </a:lnTo>
                  <a:lnTo>
                    <a:pt x="878" y="70"/>
                  </a:lnTo>
                  <a:lnTo>
                    <a:pt x="928" y="99"/>
                  </a:lnTo>
                  <a:lnTo>
                    <a:pt x="973" y="134"/>
                  </a:lnTo>
                  <a:lnTo>
                    <a:pt x="1013" y="174"/>
                  </a:lnTo>
                  <a:lnTo>
                    <a:pt x="1053" y="214"/>
                  </a:lnTo>
                  <a:lnTo>
                    <a:pt x="1088" y="259"/>
                  </a:lnTo>
                  <a:lnTo>
                    <a:pt x="1118" y="309"/>
                  </a:lnTo>
                  <a:lnTo>
                    <a:pt x="1142" y="359"/>
                  </a:lnTo>
                  <a:lnTo>
                    <a:pt x="1162" y="414"/>
                  </a:lnTo>
                  <a:lnTo>
                    <a:pt x="1177" y="474"/>
                  </a:lnTo>
                  <a:lnTo>
                    <a:pt x="1187" y="534"/>
                  </a:lnTo>
                  <a:lnTo>
                    <a:pt x="1187" y="594"/>
                  </a:lnTo>
                  <a:lnTo>
                    <a:pt x="1187" y="653"/>
                  </a:lnTo>
                  <a:lnTo>
                    <a:pt x="1177" y="713"/>
                  </a:lnTo>
                  <a:lnTo>
                    <a:pt x="1162" y="768"/>
                  </a:lnTo>
                  <a:lnTo>
                    <a:pt x="1142" y="823"/>
                  </a:lnTo>
                  <a:lnTo>
                    <a:pt x="1118" y="878"/>
                  </a:lnTo>
                  <a:lnTo>
                    <a:pt x="1088" y="928"/>
                  </a:lnTo>
                  <a:lnTo>
                    <a:pt x="1053" y="973"/>
                  </a:lnTo>
                  <a:lnTo>
                    <a:pt x="1013" y="1013"/>
                  </a:lnTo>
                  <a:lnTo>
                    <a:pt x="973" y="1053"/>
                  </a:lnTo>
                  <a:lnTo>
                    <a:pt x="928" y="1088"/>
                  </a:lnTo>
                  <a:lnTo>
                    <a:pt x="878" y="1118"/>
                  </a:lnTo>
                  <a:lnTo>
                    <a:pt x="823" y="1143"/>
                  </a:lnTo>
                  <a:lnTo>
                    <a:pt x="773" y="1163"/>
                  </a:lnTo>
                  <a:lnTo>
                    <a:pt x="713" y="1178"/>
                  </a:lnTo>
                  <a:lnTo>
                    <a:pt x="653" y="1183"/>
                  </a:lnTo>
                  <a:lnTo>
                    <a:pt x="593" y="1188"/>
                  </a:lnTo>
                  <a:close/>
                </a:path>
              </a:pathLst>
            </a:custGeom>
            <a:solidFill>
              <a:srgbClr val="F9D3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2586" y="2900"/>
              <a:ext cx="1692" cy="1692"/>
            </a:xfrm>
            <a:custGeom>
              <a:avLst/>
              <a:gdLst>
                <a:gd name="T0" fmla="*/ 574 w 1148"/>
                <a:gd name="T1" fmla="*/ 1148 h 1148"/>
                <a:gd name="T2" fmla="*/ 460 w 1148"/>
                <a:gd name="T3" fmla="*/ 1138 h 1148"/>
                <a:gd name="T4" fmla="*/ 350 w 1148"/>
                <a:gd name="T5" fmla="*/ 1103 h 1148"/>
                <a:gd name="T6" fmla="*/ 255 w 1148"/>
                <a:gd name="T7" fmla="*/ 1048 h 1148"/>
                <a:gd name="T8" fmla="*/ 170 w 1148"/>
                <a:gd name="T9" fmla="*/ 978 h 1148"/>
                <a:gd name="T10" fmla="*/ 100 w 1148"/>
                <a:gd name="T11" fmla="*/ 893 h 1148"/>
                <a:gd name="T12" fmla="*/ 45 w 1148"/>
                <a:gd name="T13" fmla="*/ 798 h 1148"/>
                <a:gd name="T14" fmla="*/ 10 w 1148"/>
                <a:gd name="T15" fmla="*/ 688 h 1148"/>
                <a:gd name="T16" fmla="*/ 0 w 1148"/>
                <a:gd name="T17" fmla="*/ 574 h 1148"/>
                <a:gd name="T18" fmla="*/ 5 w 1148"/>
                <a:gd name="T19" fmla="*/ 519 h 1148"/>
                <a:gd name="T20" fmla="*/ 25 w 1148"/>
                <a:gd name="T21" fmla="*/ 404 h 1148"/>
                <a:gd name="T22" fmla="*/ 70 w 1148"/>
                <a:gd name="T23" fmla="*/ 304 h 1148"/>
                <a:gd name="T24" fmla="*/ 130 w 1148"/>
                <a:gd name="T25" fmla="*/ 209 h 1148"/>
                <a:gd name="T26" fmla="*/ 210 w 1148"/>
                <a:gd name="T27" fmla="*/ 134 h 1148"/>
                <a:gd name="T28" fmla="*/ 300 w 1148"/>
                <a:gd name="T29" fmla="*/ 69 h 1148"/>
                <a:gd name="T30" fmla="*/ 405 w 1148"/>
                <a:gd name="T31" fmla="*/ 30 h 1148"/>
                <a:gd name="T32" fmla="*/ 515 w 1148"/>
                <a:gd name="T33" fmla="*/ 5 h 1148"/>
                <a:gd name="T34" fmla="*/ 574 w 1148"/>
                <a:gd name="T35" fmla="*/ 0 h 1148"/>
                <a:gd name="T36" fmla="*/ 689 w 1148"/>
                <a:gd name="T37" fmla="*/ 15 h 1148"/>
                <a:gd name="T38" fmla="*/ 799 w 1148"/>
                <a:gd name="T39" fmla="*/ 45 h 1148"/>
                <a:gd name="T40" fmla="*/ 894 w 1148"/>
                <a:gd name="T41" fmla="*/ 99 h 1148"/>
                <a:gd name="T42" fmla="*/ 979 w 1148"/>
                <a:gd name="T43" fmla="*/ 169 h 1148"/>
                <a:gd name="T44" fmla="*/ 1049 w 1148"/>
                <a:gd name="T45" fmla="*/ 254 h 1148"/>
                <a:gd name="T46" fmla="*/ 1104 w 1148"/>
                <a:gd name="T47" fmla="*/ 354 h 1148"/>
                <a:gd name="T48" fmla="*/ 1133 w 1148"/>
                <a:gd name="T49" fmla="*/ 459 h 1148"/>
                <a:gd name="T50" fmla="*/ 1148 w 1148"/>
                <a:gd name="T51" fmla="*/ 574 h 1148"/>
                <a:gd name="T52" fmla="*/ 1143 w 1148"/>
                <a:gd name="T53" fmla="*/ 634 h 1148"/>
                <a:gd name="T54" fmla="*/ 1118 w 1148"/>
                <a:gd name="T55" fmla="*/ 743 h 1148"/>
                <a:gd name="T56" fmla="*/ 1079 w 1148"/>
                <a:gd name="T57" fmla="*/ 848 h 1148"/>
                <a:gd name="T58" fmla="*/ 1014 w 1148"/>
                <a:gd name="T59" fmla="*/ 938 h 1148"/>
                <a:gd name="T60" fmla="*/ 939 w 1148"/>
                <a:gd name="T61" fmla="*/ 1018 h 1148"/>
                <a:gd name="T62" fmla="*/ 849 w 1148"/>
                <a:gd name="T63" fmla="*/ 1078 h 1148"/>
                <a:gd name="T64" fmla="*/ 744 w 1148"/>
                <a:gd name="T65" fmla="*/ 1123 h 1148"/>
                <a:gd name="T66" fmla="*/ 634 w 1148"/>
                <a:gd name="T67" fmla="*/ 1143 h 1148"/>
                <a:gd name="T68" fmla="*/ 574 w 1148"/>
                <a:gd name="T69" fmla="*/ 1148 h 1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8"/>
                <a:gd name="T106" fmla="*/ 0 h 1148"/>
                <a:gd name="T107" fmla="*/ 1148 w 1148"/>
                <a:gd name="T108" fmla="*/ 1148 h 1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8" h="1148">
                  <a:moveTo>
                    <a:pt x="574" y="1148"/>
                  </a:moveTo>
                  <a:lnTo>
                    <a:pt x="574" y="1148"/>
                  </a:lnTo>
                  <a:lnTo>
                    <a:pt x="515" y="1143"/>
                  </a:lnTo>
                  <a:lnTo>
                    <a:pt x="460" y="1138"/>
                  </a:lnTo>
                  <a:lnTo>
                    <a:pt x="405" y="1123"/>
                  </a:lnTo>
                  <a:lnTo>
                    <a:pt x="350" y="1103"/>
                  </a:lnTo>
                  <a:lnTo>
                    <a:pt x="300" y="1078"/>
                  </a:lnTo>
                  <a:lnTo>
                    <a:pt x="255" y="1048"/>
                  </a:lnTo>
                  <a:lnTo>
                    <a:pt x="210" y="1018"/>
                  </a:lnTo>
                  <a:lnTo>
                    <a:pt x="170" y="978"/>
                  </a:lnTo>
                  <a:lnTo>
                    <a:pt x="130" y="938"/>
                  </a:lnTo>
                  <a:lnTo>
                    <a:pt x="100" y="893"/>
                  </a:lnTo>
                  <a:lnTo>
                    <a:pt x="70" y="848"/>
                  </a:lnTo>
                  <a:lnTo>
                    <a:pt x="45" y="798"/>
                  </a:lnTo>
                  <a:lnTo>
                    <a:pt x="25" y="743"/>
                  </a:lnTo>
                  <a:lnTo>
                    <a:pt x="10" y="688"/>
                  </a:lnTo>
                  <a:lnTo>
                    <a:pt x="5" y="634"/>
                  </a:lnTo>
                  <a:lnTo>
                    <a:pt x="0" y="574"/>
                  </a:lnTo>
                  <a:lnTo>
                    <a:pt x="5" y="519"/>
                  </a:lnTo>
                  <a:lnTo>
                    <a:pt x="10" y="459"/>
                  </a:lnTo>
                  <a:lnTo>
                    <a:pt x="25" y="404"/>
                  </a:lnTo>
                  <a:lnTo>
                    <a:pt x="45" y="354"/>
                  </a:lnTo>
                  <a:lnTo>
                    <a:pt x="70" y="304"/>
                  </a:lnTo>
                  <a:lnTo>
                    <a:pt x="100" y="254"/>
                  </a:lnTo>
                  <a:lnTo>
                    <a:pt x="130" y="209"/>
                  </a:lnTo>
                  <a:lnTo>
                    <a:pt x="170" y="169"/>
                  </a:lnTo>
                  <a:lnTo>
                    <a:pt x="210" y="134"/>
                  </a:lnTo>
                  <a:lnTo>
                    <a:pt x="255" y="99"/>
                  </a:lnTo>
                  <a:lnTo>
                    <a:pt x="300" y="69"/>
                  </a:lnTo>
                  <a:lnTo>
                    <a:pt x="350" y="45"/>
                  </a:lnTo>
                  <a:lnTo>
                    <a:pt x="405" y="30"/>
                  </a:lnTo>
                  <a:lnTo>
                    <a:pt x="460" y="15"/>
                  </a:lnTo>
                  <a:lnTo>
                    <a:pt x="515" y="5"/>
                  </a:lnTo>
                  <a:lnTo>
                    <a:pt x="574" y="0"/>
                  </a:lnTo>
                  <a:lnTo>
                    <a:pt x="634" y="5"/>
                  </a:lnTo>
                  <a:lnTo>
                    <a:pt x="689" y="15"/>
                  </a:lnTo>
                  <a:lnTo>
                    <a:pt x="744" y="30"/>
                  </a:lnTo>
                  <a:lnTo>
                    <a:pt x="799" y="45"/>
                  </a:lnTo>
                  <a:lnTo>
                    <a:pt x="849" y="69"/>
                  </a:lnTo>
                  <a:lnTo>
                    <a:pt x="894" y="99"/>
                  </a:lnTo>
                  <a:lnTo>
                    <a:pt x="939" y="134"/>
                  </a:lnTo>
                  <a:lnTo>
                    <a:pt x="979" y="169"/>
                  </a:lnTo>
                  <a:lnTo>
                    <a:pt x="1014" y="209"/>
                  </a:lnTo>
                  <a:lnTo>
                    <a:pt x="1049" y="254"/>
                  </a:lnTo>
                  <a:lnTo>
                    <a:pt x="1079" y="304"/>
                  </a:lnTo>
                  <a:lnTo>
                    <a:pt x="1104" y="354"/>
                  </a:lnTo>
                  <a:lnTo>
                    <a:pt x="1118" y="404"/>
                  </a:lnTo>
                  <a:lnTo>
                    <a:pt x="1133" y="459"/>
                  </a:lnTo>
                  <a:lnTo>
                    <a:pt x="1143" y="519"/>
                  </a:lnTo>
                  <a:lnTo>
                    <a:pt x="1148" y="574"/>
                  </a:lnTo>
                  <a:lnTo>
                    <a:pt x="1143" y="634"/>
                  </a:lnTo>
                  <a:lnTo>
                    <a:pt x="1133" y="688"/>
                  </a:lnTo>
                  <a:lnTo>
                    <a:pt x="1118" y="743"/>
                  </a:lnTo>
                  <a:lnTo>
                    <a:pt x="1104" y="798"/>
                  </a:lnTo>
                  <a:lnTo>
                    <a:pt x="1079" y="848"/>
                  </a:lnTo>
                  <a:lnTo>
                    <a:pt x="1049" y="893"/>
                  </a:lnTo>
                  <a:lnTo>
                    <a:pt x="1014" y="938"/>
                  </a:lnTo>
                  <a:lnTo>
                    <a:pt x="979" y="978"/>
                  </a:lnTo>
                  <a:lnTo>
                    <a:pt x="939" y="1018"/>
                  </a:lnTo>
                  <a:lnTo>
                    <a:pt x="894" y="1048"/>
                  </a:lnTo>
                  <a:lnTo>
                    <a:pt x="849" y="1078"/>
                  </a:lnTo>
                  <a:lnTo>
                    <a:pt x="799" y="1103"/>
                  </a:lnTo>
                  <a:lnTo>
                    <a:pt x="744" y="1123"/>
                  </a:lnTo>
                  <a:lnTo>
                    <a:pt x="689" y="1138"/>
                  </a:lnTo>
                  <a:lnTo>
                    <a:pt x="634" y="1143"/>
                  </a:lnTo>
                  <a:lnTo>
                    <a:pt x="574" y="1148"/>
                  </a:lnTo>
                  <a:close/>
                </a:path>
              </a:pathLst>
            </a:custGeom>
            <a:solidFill>
              <a:srgbClr val="F9D5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2623" y="2930"/>
              <a:ext cx="1626" cy="1625"/>
            </a:xfrm>
            <a:custGeom>
              <a:avLst/>
              <a:gdLst>
                <a:gd name="T0" fmla="*/ 554 w 1103"/>
                <a:gd name="T1" fmla="*/ 1103 h 1103"/>
                <a:gd name="T2" fmla="*/ 440 w 1103"/>
                <a:gd name="T3" fmla="*/ 1093 h 1103"/>
                <a:gd name="T4" fmla="*/ 340 w 1103"/>
                <a:gd name="T5" fmla="*/ 1058 h 1103"/>
                <a:gd name="T6" fmla="*/ 245 w 1103"/>
                <a:gd name="T7" fmla="*/ 1008 h 1103"/>
                <a:gd name="T8" fmla="*/ 165 w 1103"/>
                <a:gd name="T9" fmla="*/ 943 h 1103"/>
                <a:gd name="T10" fmla="*/ 95 w 1103"/>
                <a:gd name="T11" fmla="*/ 858 h 1103"/>
                <a:gd name="T12" fmla="*/ 45 w 1103"/>
                <a:gd name="T13" fmla="*/ 768 h 1103"/>
                <a:gd name="T14" fmla="*/ 15 w 1103"/>
                <a:gd name="T15" fmla="*/ 663 h 1103"/>
                <a:gd name="T16" fmla="*/ 0 w 1103"/>
                <a:gd name="T17" fmla="*/ 554 h 1103"/>
                <a:gd name="T18" fmla="*/ 5 w 1103"/>
                <a:gd name="T19" fmla="*/ 494 h 1103"/>
                <a:gd name="T20" fmla="*/ 25 w 1103"/>
                <a:gd name="T21" fmla="*/ 389 h 1103"/>
                <a:gd name="T22" fmla="*/ 70 w 1103"/>
                <a:gd name="T23" fmla="*/ 289 h 1103"/>
                <a:gd name="T24" fmla="*/ 125 w 1103"/>
                <a:gd name="T25" fmla="*/ 199 h 1103"/>
                <a:gd name="T26" fmla="*/ 200 w 1103"/>
                <a:gd name="T27" fmla="*/ 129 h 1103"/>
                <a:gd name="T28" fmla="*/ 290 w 1103"/>
                <a:gd name="T29" fmla="*/ 69 h 1103"/>
                <a:gd name="T30" fmla="*/ 390 w 1103"/>
                <a:gd name="T31" fmla="*/ 25 h 1103"/>
                <a:gd name="T32" fmla="*/ 495 w 1103"/>
                <a:gd name="T33" fmla="*/ 5 h 1103"/>
                <a:gd name="T34" fmla="*/ 554 w 1103"/>
                <a:gd name="T35" fmla="*/ 0 h 1103"/>
                <a:gd name="T36" fmla="*/ 664 w 1103"/>
                <a:gd name="T37" fmla="*/ 15 h 1103"/>
                <a:gd name="T38" fmla="*/ 769 w 1103"/>
                <a:gd name="T39" fmla="*/ 44 h 1103"/>
                <a:gd name="T40" fmla="*/ 859 w 1103"/>
                <a:gd name="T41" fmla="*/ 94 h 1103"/>
                <a:gd name="T42" fmla="*/ 944 w 1103"/>
                <a:gd name="T43" fmla="*/ 164 h 1103"/>
                <a:gd name="T44" fmla="*/ 1009 w 1103"/>
                <a:gd name="T45" fmla="*/ 244 h 1103"/>
                <a:gd name="T46" fmla="*/ 1059 w 1103"/>
                <a:gd name="T47" fmla="*/ 339 h 1103"/>
                <a:gd name="T48" fmla="*/ 1093 w 1103"/>
                <a:gd name="T49" fmla="*/ 439 h 1103"/>
                <a:gd name="T50" fmla="*/ 1103 w 1103"/>
                <a:gd name="T51" fmla="*/ 554 h 1103"/>
                <a:gd name="T52" fmla="*/ 1098 w 1103"/>
                <a:gd name="T53" fmla="*/ 609 h 1103"/>
                <a:gd name="T54" fmla="*/ 1079 w 1103"/>
                <a:gd name="T55" fmla="*/ 713 h 1103"/>
                <a:gd name="T56" fmla="*/ 1039 w 1103"/>
                <a:gd name="T57" fmla="*/ 813 h 1103"/>
                <a:gd name="T58" fmla="*/ 979 w 1103"/>
                <a:gd name="T59" fmla="*/ 903 h 1103"/>
                <a:gd name="T60" fmla="*/ 904 w 1103"/>
                <a:gd name="T61" fmla="*/ 978 h 1103"/>
                <a:gd name="T62" fmla="*/ 814 w 1103"/>
                <a:gd name="T63" fmla="*/ 1038 h 1103"/>
                <a:gd name="T64" fmla="*/ 714 w 1103"/>
                <a:gd name="T65" fmla="*/ 1078 h 1103"/>
                <a:gd name="T66" fmla="*/ 609 w 1103"/>
                <a:gd name="T67" fmla="*/ 1098 h 1103"/>
                <a:gd name="T68" fmla="*/ 554 w 1103"/>
                <a:gd name="T69" fmla="*/ 1103 h 11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03"/>
                <a:gd name="T106" fmla="*/ 0 h 1103"/>
                <a:gd name="T107" fmla="*/ 1103 w 1103"/>
                <a:gd name="T108" fmla="*/ 1103 h 11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03" h="1103">
                  <a:moveTo>
                    <a:pt x="554" y="1103"/>
                  </a:moveTo>
                  <a:lnTo>
                    <a:pt x="554" y="1103"/>
                  </a:lnTo>
                  <a:lnTo>
                    <a:pt x="495" y="1098"/>
                  </a:lnTo>
                  <a:lnTo>
                    <a:pt x="440" y="1093"/>
                  </a:lnTo>
                  <a:lnTo>
                    <a:pt x="390" y="1078"/>
                  </a:lnTo>
                  <a:lnTo>
                    <a:pt x="340" y="1058"/>
                  </a:lnTo>
                  <a:lnTo>
                    <a:pt x="290" y="1038"/>
                  </a:lnTo>
                  <a:lnTo>
                    <a:pt x="245" y="1008"/>
                  </a:lnTo>
                  <a:lnTo>
                    <a:pt x="200" y="978"/>
                  </a:lnTo>
                  <a:lnTo>
                    <a:pt x="165" y="943"/>
                  </a:lnTo>
                  <a:lnTo>
                    <a:pt x="125" y="903"/>
                  </a:lnTo>
                  <a:lnTo>
                    <a:pt x="95" y="858"/>
                  </a:lnTo>
                  <a:lnTo>
                    <a:pt x="70" y="813"/>
                  </a:lnTo>
                  <a:lnTo>
                    <a:pt x="45" y="768"/>
                  </a:lnTo>
                  <a:lnTo>
                    <a:pt x="25" y="713"/>
                  </a:lnTo>
                  <a:lnTo>
                    <a:pt x="15" y="663"/>
                  </a:lnTo>
                  <a:lnTo>
                    <a:pt x="5" y="609"/>
                  </a:lnTo>
                  <a:lnTo>
                    <a:pt x="0" y="554"/>
                  </a:lnTo>
                  <a:lnTo>
                    <a:pt x="5" y="494"/>
                  </a:lnTo>
                  <a:lnTo>
                    <a:pt x="15" y="439"/>
                  </a:lnTo>
                  <a:lnTo>
                    <a:pt x="25" y="389"/>
                  </a:lnTo>
                  <a:lnTo>
                    <a:pt x="45" y="339"/>
                  </a:lnTo>
                  <a:lnTo>
                    <a:pt x="70" y="289"/>
                  </a:lnTo>
                  <a:lnTo>
                    <a:pt x="95" y="244"/>
                  </a:lnTo>
                  <a:lnTo>
                    <a:pt x="125" y="199"/>
                  </a:lnTo>
                  <a:lnTo>
                    <a:pt x="165" y="164"/>
                  </a:lnTo>
                  <a:lnTo>
                    <a:pt x="200" y="129"/>
                  </a:lnTo>
                  <a:lnTo>
                    <a:pt x="245" y="94"/>
                  </a:lnTo>
                  <a:lnTo>
                    <a:pt x="290" y="69"/>
                  </a:lnTo>
                  <a:lnTo>
                    <a:pt x="340" y="44"/>
                  </a:lnTo>
                  <a:lnTo>
                    <a:pt x="390" y="25"/>
                  </a:lnTo>
                  <a:lnTo>
                    <a:pt x="440" y="15"/>
                  </a:lnTo>
                  <a:lnTo>
                    <a:pt x="495" y="5"/>
                  </a:lnTo>
                  <a:lnTo>
                    <a:pt x="554" y="0"/>
                  </a:lnTo>
                  <a:lnTo>
                    <a:pt x="609" y="5"/>
                  </a:lnTo>
                  <a:lnTo>
                    <a:pt x="664" y="15"/>
                  </a:lnTo>
                  <a:lnTo>
                    <a:pt x="714" y="25"/>
                  </a:lnTo>
                  <a:lnTo>
                    <a:pt x="769" y="44"/>
                  </a:lnTo>
                  <a:lnTo>
                    <a:pt x="814" y="69"/>
                  </a:lnTo>
                  <a:lnTo>
                    <a:pt x="859" y="94"/>
                  </a:lnTo>
                  <a:lnTo>
                    <a:pt x="904" y="129"/>
                  </a:lnTo>
                  <a:lnTo>
                    <a:pt x="944" y="164"/>
                  </a:lnTo>
                  <a:lnTo>
                    <a:pt x="979" y="199"/>
                  </a:lnTo>
                  <a:lnTo>
                    <a:pt x="1009" y="244"/>
                  </a:lnTo>
                  <a:lnTo>
                    <a:pt x="1039" y="289"/>
                  </a:lnTo>
                  <a:lnTo>
                    <a:pt x="1059" y="339"/>
                  </a:lnTo>
                  <a:lnTo>
                    <a:pt x="1079" y="389"/>
                  </a:lnTo>
                  <a:lnTo>
                    <a:pt x="1093" y="439"/>
                  </a:lnTo>
                  <a:lnTo>
                    <a:pt x="1098" y="494"/>
                  </a:lnTo>
                  <a:lnTo>
                    <a:pt x="1103" y="554"/>
                  </a:lnTo>
                  <a:lnTo>
                    <a:pt x="1098" y="609"/>
                  </a:lnTo>
                  <a:lnTo>
                    <a:pt x="1093" y="663"/>
                  </a:lnTo>
                  <a:lnTo>
                    <a:pt x="1079" y="713"/>
                  </a:lnTo>
                  <a:lnTo>
                    <a:pt x="1059" y="768"/>
                  </a:lnTo>
                  <a:lnTo>
                    <a:pt x="1039" y="813"/>
                  </a:lnTo>
                  <a:lnTo>
                    <a:pt x="1009" y="858"/>
                  </a:lnTo>
                  <a:lnTo>
                    <a:pt x="979" y="903"/>
                  </a:lnTo>
                  <a:lnTo>
                    <a:pt x="944" y="943"/>
                  </a:lnTo>
                  <a:lnTo>
                    <a:pt x="904" y="978"/>
                  </a:lnTo>
                  <a:lnTo>
                    <a:pt x="859" y="1008"/>
                  </a:lnTo>
                  <a:lnTo>
                    <a:pt x="814" y="1038"/>
                  </a:lnTo>
                  <a:lnTo>
                    <a:pt x="769" y="1058"/>
                  </a:lnTo>
                  <a:lnTo>
                    <a:pt x="714" y="1078"/>
                  </a:lnTo>
                  <a:lnTo>
                    <a:pt x="664" y="1093"/>
                  </a:lnTo>
                  <a:lnTo>
                    <a:pt x="609" y="1098"/>
                  </a:lnTo>
                  <a:lnTo>
                    <a:pt x="554" y="1103"/>
                  </a:lnTo>
                  <a:close/>
                </a:path>
              </a:pathLst>
            </a:custGeom>
            <a:solidFill>
              <a:srgbClr val="F9D7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2667" y="2959"/>
              <a:ext cx="1554" cy="1559"/>
            </a:xfrm>
            <a:custGeom>
              <a:avLst/>
              <a:gdLst>
                <a:gd name="T0" fmla="*/ 524 w 1054"/>
                <a:gd name="T1" fmla="*/ 1058 h 1058"/>
                <a:gd name="T2" fmla="*/ 420 w 1054"/>
                <a:gd name="T3" fmla="*/ 1048 h 1058"/>
                <a:gd name="T4" fmla="*/ 320 w 1054"/>
                <a:gd name="T5" fmla="*/ 1018 h 1058"/>
                <a:gd name="T6" fmla="*/ 230 w 1054"/>
                <a:gd name="T7" fmla="*/ 968 h 1058"/>
                <a:gd name="T8" fmla="*/ 155 w 1054"/>
                <a:gd name="T9" fmla="*/ 903 h 1058"/>
                <a:gd name="T10" fmla="*/ 90 w 1054"/>
                <a:gd name="T11" fmla="*/ 823 h 1058"/>
                <a:gd name="T12" fmla="*/ 40 w 1054"/>
                <a:gd name="T13" fmla="*/ 733 h 1058"/>
                <a:gd name="T14" fmla="*/ 10 w 1054"/>
                <a:gd name="T15" fmla="*/ 633 h 1058"/>
                <a:gd name="T16" fmla="*/ 0 w 1054"/>
                <a:gd name="T17" fmla="*/ 529 h 1058"/>
                <a:gd name="T18" fmla="*/ 0 w 1054"/>
                <a:gd name="T19" fmla="*/ 474 h 1058"/>
                <a:gd name="T20" fmla="*/ 20 w 1054"/>
                <a:gd name="T21" fmla="*/ 374 h 1058"/>
                <a:gd name="T22" fmla="*/ 60 w 1054"/>
                <a:gd name="T23" fmla="*/ 279 h 1058"/>
                <a:gd name="T24" fmla="*/ 120 w 1054"/>
                <a:gd name="T25" fmla="*/ 194 h 1058"/>
                <a:gd name="T26" fmla="*/ 190 w 1054"/>
                <a:gd name="T27" fmla="*/ 119 h 1058"/>
                <a:gd name="T28" fmla="*/ 275 w 1054"/>
                <a:gd name="T29" fmla="*/ 64 h 1058"/>
                <a:gd name="T30" fmla="*/ 370 w 1054"/>
                <a:gd name="T31" fmla="*/ 24 h 1058"/>
                <a:gd name="T32" fmla="*/ 475 w 1054"/>
                <a:gd name="T33" fmla="*/ 5 h 1058"/>
                <a:gd name="T34" fmla="*/ 524 w 1054"/>
                <a:gd name="T35" fmla="*/ 0 h 1058"/>
                <a:gd name="T36" fmla="*/ 634 w 1054"/>
                <a:gd name="T37" fmla="*/ 10 h 1058"/>
                <a:gd name="T38" fmla="*/ 734 w 1054"/>
                <a:gd name="T39" fmla="*/ 44 h 1058"/>
                <a:gd name="T40" fmla="*/ 824 w 1054"/>
                <a:gd name="T41" fmla="*/ 89 h 1058"/>
                <a:gd name="T42" fmla="*/ 899 w 1054"/>
                <a:gd name="T43" fmla="*/ 154 h 1058"/>
                <a:gd name="T44" fmla="*/ 964 w 1054"/>
                <a:gd name="T45" fmla="*/ 234 h 1058"/>
                <a:gd name="T46" fmla="*/ 1014 w 1054"/>
                <a:gd name="T47" fmla="*/ 324 h 1058"/>
                <a:gd name="T48" fmla="*/ 1044 w 1054"/>
                <a:gd name="T49" fmla="*/ 424 h 1058"/>
                <a:gd name="T50" fmla="*/ 1054 w 1054"/>
                <a:gd name="T51" fmla="*/ 529 h 1058"/>
                <a:gd name="T52" fmla="*/ 1054 w 1054"/>
                <a:gd name="T53" fmla="*/ 584 h 1058"/>
                <a:gd name="T54" fmla="*/ 1034 w 1054"/>
                <a:gd name="T55" fmla="*/ 688 h 1058"/>
                <a:gd name="T56" fmla="*/ 994 w 1054"/>
                <a:gd name="T57" fmla="*/ 783 h 1058"/>
                <a:gd name="T58" fmla="*/ 934 w 1054"/>
                <a:gd name="T59" fmla="*/ 863 h 1058"/>
                <a:gd name="T60" fmla="*/ 864 w 1054"/>
                <a:gd name="T61" fmla="*/ 938 h 1058"/>
                <a:gd name="T62" fmla="*/ 779 w 1054"/>
                <a:gd name="T63" fmla="*/ 993 h 1058"/>
                <a:gd name="T64" fmla="*/ 684 w 1054"/>
                <a:gd name="T65" fmla="*/ 1033 h 1058"/>
                <a:gd name="T66" fmla="*/ 579 w 1054"/>
                <a:gd name="T67" fmla="*/ 1053 h 1058"/>
                <a:gd name="T68" fmla="*/ 524 w 1054"/>
                <a:gd name="T69" fmla="*/ 1058 h 10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4"/>
                <a:gd name="T106" fmla="*/ 0 h 1058"/>
                <a:gd name="T107" fmla="*/ 1054 w 1054"/>
                <a:gd name="T108" fmla="*/ 1058 h 10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4" h="1058">
                  <a:moveTo>
                    <a:pt x="524" y="1058"/>
                  </a:moveTo>
                  <a:lnTo>
                    <a:pt x="524" y="1058"/>
                  </a:lnTo>
                  <a:lnTo>
                    <a:pt x="475" y="1053"/>
                  </a:lnTo>
                  <a:lnTo>
                    <a:pt x="420" y="1048"/>
                  </a:lnTo>
                  <a:lnTo>
                    <a:pt x="370" y="1033"/>
                  </a:lnTo>
                  <a:lnTo>
                    <a:pt x="320" y="1018"/>
                  </a:lnTo>
                  <a:lnTo>
                    <a:pt x="275" y="993"/>
                  </a:lnTo>
                  <a:lnTo>
                    <a:pt x="230" y="968"/>
                  </a:lnTo>
                  <a:lnTo>
                    <a:pt x="190" y="938"/>
                  </a:lnTo>
                  <a:lnTo>
                    <a:pt x="155" y="903"/>
                  </a:lnTo>
                  <a:lnTo>
                    <a:pt x="120" y="863"/>
                  </a:lnTo>
                  <a:lnTo>
                    <a:pt x="90" y="823"/>
                  </a:lnTo>
                  <a:lnTo>
                    <a:pt x="60" y="783"/>
                  </a:lnTo>
                  <a:lnTo>
                    <a:pt x="40" y="733"/>
                  </a:lnTo>
                  <a:lnTo>
                    <a:pt x="20" y="688"/>
                  </a:lnTo>
                  <a:lnTo>
                    <a:pt x="10" y="633"/>
                  </a:lnTo>
                  <a:lnTo>
                    <a:pt x="0" y="584"/>
                  </a:lnTo>
                  <a:lnTo>
                    <a:pt x="0" y="529"/>
                  </a:lnTo>
                  <a:lnTo>
                    <a:pt x="0" y="474"/>
                  </a:lnTo>
                  <a:lnTo>
                    <a:pt x="10" y="424"/>
                  </a:lnTo>
                  <a:lnTo>
                    <a:pt x="20" y="374"/>
                  </a:lnTo>
                  <a:lnTo>
                    <a:pt x="40" y="324"/>
                  </a:lnTo>
                  <a:lnTo>
                    <a:pt x="60" y="279"/>
                  </a:lnTo>
                  <a:lnTo>
                    <a:pt x="90" y="234"/>
                  </a:lnTo>
                  <a:lnTo>
                    <a:pt x="120" y="194"/>
                  </a:lnTo>
                  <a:lnTo>
                    <a:pt x="155" y="154"/>
                  </a:lnTo>
                  <a:lnTo>
                    <a:pt x="190" y="119"/>
                  </a:lnTo>
                  <a:lnTo>
                    <a:pt x="230" y="89"/>
                  </a:lnTo>
                  <a:lnTo>
                    <a:pt x="275" y="64"/>
                  </a:lnTo>
                  <a:lnTo>
                    <a:pt x="320" y="44"/>
                  </a:lnTo>
                  <a:lnTo>
                    <a:pt x="370" y="24"/>
                  </a:lnTo>
                  <a:lnTo>
                    <a:pt x="420" y="10"/>
                  </a:lnTo>
                  <a:lnTo>
                    <a:pt x="475" y="5"/>
                  </a:lnTo>
                  <a:lnTo>
                    <a:pt x="524" y="0"/>
                  </a:lnTo>
                  <a:lnTo>
                    <a:pt x="579" y="5"/>
                  </a:lnTo>
                  <a:lnTo>
                    <a:pt x="634" y="10"/>
                  </a:lnTo>
                  <a:lnTo>
                    <a:pt x="684" y="24"/>
                  </a:lnTo>
                  <a:lnTo>
                    <a:pt x="734" y="44"/>
                  </a:lnTo>
                  <a:lnTo>
                    <a:pt x="779" y="64"/>
                  </a:lnTo>
                  <a:lnTo>
                    <a:pt x="824" y="89"/>
                  </a:lnTo>
                  <a:lnTo>
                    <a:pt x="864" y="119"/>
                  </a:lnTo>
                  <a:lnTo>
                    <a:pt x="899" y="154"/>
                  </a:lnTo>
                  <a:lnTo>
                    <a:pt x="934" y="194"/>
                  </a:lnTo>
                  <a:lnTo>
                    <a:pt x="964" y="234"/>
                  </a:lnTo>
                  <a:lnTo>
                    <a:pt x="994" y="279"/>
                  </a:lnTo>
                  <a:lnTo>
                    <a:pt x="1014" y="324"/>
                  </a:lnTo>
                  <a:lnTo>
                    <a:pt x="1034" y="374"/>
                  </a:lnTo>
                  <a:lnTo>
                    <a:pt x="1044" y="424"/>
                  </a:lnTo>
                  <a:lnTo>
                    <a:pt x="1054" y="474"/>
                  </a:lnTo>
                  <a:lnTo>
                    <a:pt x="1054" y="529"/>
                  </a:lnTo>
                  <a:lnTo>
                    <a:pt x="1054" y="584"/>
                  </a:lnTo>
                  <a:lnTo>
                    <a:pt x="1044" y="633"/>
                  </a:lnTo>
                  <a:lnTo>
                    <a:pt x="1034" y="688"/>
                  </a:lnTo>
                  <a:lnTo>
                    <a:pt x="1014" y="733"/>
                  </a:lnTo>
                  <a:lnTo>
                    <a:pt x="994" y="783"/>
                  </a:lnTo>
                  <a:lnTo>
                    <a:pt x="964" y="823"/>
                  </a:lnTo>
                  <a:lnTo>
                    <a:pt x="934" y="863"/>
                  </a:lnTo>
                  <a:lnTo>
                    <a:pt x="899" y="903"/>
                  </a:lnTo>
                  <a:lnTo>
                    <a:pt x="864" y="938"/>
                  </a:lnTo>
                  <a:lnTo>
                    <a:pt x="824" y="968"/>
                  </a:lnTo>
                  <a:lnTo>
                    <a:pt x="779" y="993"/>
                  </a:lnTo>
                  <a:lnTo>
                    <a:pt x="734" y="1018"/>
                  </a:lnTo>
                  <a:lnTo>
                    <a:pt x="684" y="1033"/>
                  </a:lnTo>
                  <a:lnTo>
                    <a:pt x="634" y="1048"/>
                  </a:lnTo>
                  <a:lnTo>
                    <a:pt x="579" y="1053"/>
                  </a:lnTo>
                  <a:lnTo>
                    <a:pt x="524" y="1058"/>
                  </a:lnTo>
                  <a:close/>
                </a:path>
              </a:pathLst>
            </a:custGeom>
            <a:solidFill>
              <a:srgbClr val="F9D8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2754" y="3054"/>
              <a:ext cx="1495" cy="1494"/>
            </a:xfrm>
            <a:custGeom>
              <a:avLst/>
              <a:gdLst>
                <a:gd name="T0" fmla="*/ 1014 w 1014"/>
                <a:gd name="T1" fmla="*/ 505 h 1014"/>
                <a:gd name="T2" fmla="*/ 1004 w 1014"/>
                <a:gd name="T3" fmla="*/ 609 h 1014"/>
                <a:gd name="T4" fmla="*/ 974 w 1014"/>
                <a:gd name="T5" fmla="*/ 704 h 1014"/>
                <a:gd name="T6" fmla="*/ 924 w 1014"/>
                <a:gd name="T7" fmla="*/ 789 h 1014"/>
                <a:gd name="T8" fmla="*/ 864 w 1014"/>
                <a:gd name="T9" fmla="*/ 864 h 1014"/>
                <a:gd name="T10" fmla="*/ 789 w 1014"/>
                <a:gd name="T11" fmla="*/ 929 h 1014"/>
                <a:gd name="T12" fmla="*/ 704 w 1014"/>
                <a:gd name="T13" fmla="*/ 974 h 1014"/>
                <a:gd name="T14" fmla="*/ 609 w 1014"/>
                <a:gd name="T15" fmla="*/ 1004 h 1014"/>
                <a:gd name="T16" fmla="*/ 504 w 1014"/>
                <a:gd name="T17" fmla="*/ 1014 h 1014"/>
                <a:gd name="T18" fmla="*/ 455 w 1014"/>
                <a:gd name="T19" fmla="*/ 1009 h 1014"/>
                <a:gd name="T20" fmla="*/ 355 w 1014"/>
                <a:gd name="T21" fmla="*/ 989 h 1014"/>
                <a:gd name="T22" fmla="*/ 265 w 1014"/>
                <a:gd name="T23" fmla="*/ 954 h 1014"/>
                <a:gd name="T24" fmla="*/ 185 w 1014"/>
                <a:gd name="T25" fmla="*/ 899 h 1014"/>
                <a:gd name="T26" fmla="*/ 115 w 1014"/>
                <a:gd name="T27" fmla="*/ 829 h 1014"/>
                <a:gd name="T28" fmla="*/ 60 w 1014"/>
                <a:gd name="T29" fmla="*/ 749 h 1014"/>
                <a:gd name="T30" fmla="*/ 20 w 1014"/>
                <a:gd name="T31" fmla="*/ 659 h 1014"/>
                <a:gd name="T32" fmla="*/ 0 w 1014"/>
                <a:gd name="T33" fmla="*/ 560 h 1014"/>
                <a:gd name="T34" fmla="*/ 0 w 1014"/>
                <a:gd name="T35" fmla="*/ 505 h 1014"/>
                <a:gd name="T36" fmla="*/ 10 w 1014"/>
                <a:gd name="T37" fmla="*/ 405 h 1014"/>
                <a:gd name="T38" fmla="*/ 40 w 1014"/>
                <a:gd name="T39" fmla="*/ 310 h 1014"/>
                <a:gd name="T40" fmla="*/ 85 w 1014"/>
                <a:gd name="T41" fmla="*/ 225 h 1014"/>
                <a:gd name="T42" fmla="*/ 145 w 1014"/>
                <a:gd name="T43" fmla="*/ 150 h 1014"/>
                <a:gd name="T44" fmla="*/ 220 w 1014"/>
                <a:gd name="T45" fmla="*/ 85 h 1014"/>
                <a:gd name="T46" fmla="*/ 310 w 1014"/>
                <a:gd name="T47" fmla="*/ 40 h 1014"/>
                <a:gd name="T48" fmla="*/ 405 w 1014"/>
                <a:gd name="T49" fmla="*/ 10 h 1014"/>
                <a:gd name="T50" fmla="*/ 504 w 1014"/>
                <a:gd name="T51" fmla="*/ 0 h 1014"/>
                <a:gd name="T52" fmla="*/ 559 w 1014"/>
                <a:gd name="T53" fmla="*/ 5 h 1014"/>
                <a:gd name="T54" fmla="*/ 654 w 1014"/>
                <a:gd name="T55" fmla="*/ 25 h 1014"/>
                <a:gd name="T56" fmla="*/ 749 w 1014"/>
                <a:gd name="T57" fmla="*/ 60 h 1014"/>
                <a:gd name="T58" fmla="*/ 829 w 1014"/>
                <a:gd name="T59" fmla="*/ 115 h 1014"/>
                <a:gd name="T60" fmla="*/ 894 w 1014"/>
                <a:gd name="T61" fmla="*/ 185 h 1014"/>
                <a:gd name="T62" fmla="*/ 949 w 1014"/>
                <a:gd name="T63" fmla="*/ 265 h 1014"/>
                <a:gd name="T64" fmla="*/ 989 w 1014"/>
                <a:gd name="T65" fmla="*/ 355 h 1014"/>
                <a:gd name="T66" fmla="*/ 1009 w 1014"/>
                <a:gd name="T67" fmla="*/ 455 h 1014"/>
                <a:gd name="T68" fmla="*/ 1014 w 1014"/>
                <a:gd name="T69" fmla="*/ 505 h 10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014"/>
                <a:gd name="T107" fmla="*/ 1014 w 1014"/>
                <a:gd name="T108" fmla="*/ 1014 h 10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014">
                  <a:moveTo>
                    <a:pt x="1014" y="505"/>
                  </a:moveTo>
                  <a:lnTo>
                    <a:pt x="1014" y="505"/>
                  </a:lnTo>
                  <a:lnTo>
                    <a:pt x="1009" y="560"/>
                  </a:lnTo>
                  <a:lnTo>
                    <a:pt x="1004" y="609"/>
                  </a:lnTo>
                  <a:lnTo>
                    <a:pt x="989" y="659"/>
                  </a:lnTo>
                  <a:lnTo>
                    <a:pt x="974" y="704"/>
                  </a:lnTo>
                  <a:lnTo>
                    <a:pt x="949" y="749"/>
                  </a:lnTo>
                  <a:lnTo>
                    <a:pt x="924" y="789"/>
                  </a:lnTo>
                  <a:lnTo>
                    <a:pt x="894" y="829"/>
                  </a:lnTo>
                  <a:lnTo>
                    <a:pt x="864" y="864"/>
                  </a:lnTo>
                  <a:lnTo>
                    <a:pt x="829" y="899"/>
                  </a:lnTo>
                  <a:lnTo>
                    <a:pt x="789" y="929"/>
                  </a:lnTo>
                  <a:lnTo>
                    <a:pt x="749" y="954"/>
                  </a:lnTo>
                  <a:lnTo>
                    <a:pt x="704" y="974"/>
                  </a:lnTo>
                  <a:lnTo>
                    <a:pt x="654" y="989"/>
                  </a:lnTo>
                  <a:lnTo>
                    <a:pt x="609" y="1004"/>
                  </a:lnTo>
                  <a:lnTo>
                    <a:pt x="559" y="1009"/>
                  </a:lnTo>
                  <a:lnTo>
                    <a:pt x="504" y="1014"/>
                  </a:lnTo>
                  <a:lnTo>
                    <a:pt x="455" y="1009"/>
                  </a:lnTo>
                  <a:lnTo>
                    <a:pt x="405" y="1004"/>
                  </a:lnTo>
                  <a:lnTo>
                    <a:pt x="355" y="989"/>
                  </a:lnTo>
                  <a:lnTo>
                    <a:pt x="310" y="974"/>
                  </a:lnTo>
                  <a:lnTo>
                    <a:pt x="265" y="954"/>
                  </a:lnTo>
                  <a:lnTo>
                    <a:pt x="220" y="929"/>
                  </a:lnTo>
                  <a:lnTo>
                    <a:pt x="185" y="899"/>
                  </a:lnTo>
                  <a:lnTo>
                    <a:pt x="145" y="864"/>
                  </a:lnTo>
                  <a:lnTo>
                    <a:pt x="115" y="829"/>
                  </a:lnTo>
                  <a:lnTo>
                    <a:pt x="85" y="789"/>
                  </a:lnTo>
                  <a:lnTo>
                    <a:pt x="60" y="749"/>
                  </a:lnTo>
                  <a:lnTo>
                    <a:pt x="40" y="704"/>
                  </a:lnTo>
                  <a:lnTo>
                    <a:pt x="20" y="659"/>
                  </a:lnTo>
                  <a:lnTo>
                    <a:pt x="10" y="609"/>
                  </a:lnTo>
                  <a:lnTo>
                    <a:pt x="0" y="560"/>
                  </a:lnTo>
                  <a:lnTo>
                    <a:pt x="0" y="505"/>
                  </a:lnTo>
                  <a:lnTo>
                    <a:pt x="0" y="455"/>
                  </a:lnTo>
                  <a:lnTo>
                    <a:pt x="10" y="405"/>
                  </a:lnTo>
                  <a:lnTo>
                    <a:pt x="20" y="355"/>
                  </a:lnTo>
                  <a:lnTo>
                    <a:pt x="40" y="310"/>
                  </a:lnTo>
                  <a:lnTo>
                    <a:pt x="60" y="265"/>
                  </a:lnTo>
                  <a:lnTo>
                    <a:pt x="85" y="225"/>
                  </a:lnTo>
                  <a:lnTo>
                    <a:pt x="115" y="185"/>
                  </a:lnTo>
                  <a:lnTo>
                    <a:pt x="145" y="150"/>
                  </a:lnTo>
                  <a:lnTo>
                    <a:pt x="185" y="115"/>
                  </a:lnTo>
                  <a:lnTo>
                    <a:pt x="220" y="85"/>
                  </a:lnTo>
                  <a:lnTo>
                    <a:pt x="265" y="60"/>
                  </a:lnTo>
                  <a:lnTo>
                    <a:pt x="310" y="40"/>
                  </a:lnTo>
                  <a:lnTo>
                    <a:pt x="355" y="25"/>
                  </a:lnTo>
                  <a:lnTo>
                    <a:pt x="405" y="10"/>
                  </a:lnTo>
                  <a:lnTo>
                    <a:pt x="455" y="5"/>
                  </a:lnTo>
                  <a:lnTo>
                    <a:pt x="504" y="0"/>
                  </a:lnTo>
                  <a:lnTo>
                    <a:pt x="559" y="5"/>
                  </a:lnTo>
                  <a:lnTo>
                    <a:pt x="609" y="10"/>
                  </a:lnTo>
                  <a:lnTo>
                    <a:pt x="654" y="25"/>
                  </a:lnTo>
                  <a:lnTo>
                    <a:pt x="704" y="40"/>
                  </a:lnTo>
                  <a:lnTo>
                    <a:pt x="749" y="60"/>
                  </a:lnTo>
                  <a:lnTo>
                    <a:pt x="789" y="85"/>
                  </a:lnTo>
                  <a:lnTo>
                    <a:pt x="829" y="115"/>
                  </a:lnTo>
                  <a:lnTo>
                    <a:pt x="864" y="150"/>
                  </a:lnTo>
                  <a:lnTo>
                    <a:pt x="894" y="185"/>
                  </a:lnTo>
                  <a:lnTo>
                    <a:pt x="924" y="225"/>
                  </a:lnTo>
                  <a:lnTo>
                    <a:pt x="949" y="265"/>
                  </a:lnTo>
                  <a:lnTo>
                    <a:pt x="974" y="310"/>
                  </a:lnTo>
                  <a:lnTo>
                    <a:pt x="989" y="355"/>
                  </a:lnTo>
                  <a:lnTo>
                    <a:pt x="1004" y="405"/>
                  </a:lnTo>
                  <a:lnTo>
                    <a:pt x="1009" y="455"/>
                  </a:lnTo>
                  <a:lnTo>
                    <a:pt x="1014" y="505"/>
                  </a:lnTo>
                  <a:close/>
                </a:path>
              </a:pathLst>
            </a:custGeom>
            <a:solidFill>
              <a:srgbClr val="F9DA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1748" y="3415"/>
              <a:ext cx="7" cy="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5 w 5"/>
                <a:gd name="T5" fmla="*/ 0 h 1"/>
                <a:gd name="T6" fmla="*/ 5 w 5"/>
                <a:gd name="T7" fmla="*/ 0 h 1"/>
                <a:gd name="T8" fmla="*/ 0 w 5"/>
                <a:gd name="T9" fmla="*/ 0 h 1"/>
                <a:gd name="T10" fmla="*/ 0 w 5"/>
                <a:gd name="T11" fmla="*/ 0 h 1"/>
                <a:gd name="T12" fmla="*/ 5 w 5"/>
                <a:gd name="T13" fmla="*/ 0 h 1"/>
                <a:gd name="T14" fmla="*/ 5 w 5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"/>
                <a:gd name="T26" fmla="*/ 5 w 5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D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4742" y="4408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1"/>
                <a:gd name="T26" fmla="*/ 2 w 2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CD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1873" y="3407"/>
              <a:ext cx="545" cy="463"/>
            </a:xfrm>
            <a:custGeom>
              <a:avLst/>
              <a:gdLst>
                <a:gd name="T0" fmla="*/ 365 w 370"/>
                <a:gd name="T1" fmla="*/ 260 h 314"/>
                <a:gd name="T2" fmla="*/ 365 w 370"/>
                <a:gd name="T3" fmla="*/ 260 h 314"/>
                <a:gd name="T4" fmla="*/ 320 w 370"/>
                <a:gd name="T5" fmla="*/ 250 h 314"/>
                <a:gd name="T6" fmla="*/ 275 w 370"/>
                <a:gd name="T7" fmla="*/ 235 h 314"/>
                <a:gd name="T8" fmla="*/ 220 w 370"/>
                <a:gd name="T9" fmla="*/ 215 h 314"/>
                <a:gd name="T10" fmla="*/ 160 w 370"/>
                <a:gd name="T11" fmla="*/ 180 h 314"/>
                <a:gd name="T12" fmla="*/ 135 w 370"/>
                <a:gd name="T13" fmla="*/ 160 h 314"/>
                <a:gd name="T14" fmla="*/ 110 w 370"/>
                <a:gd name="T15" fmla="*/ 135 h 314"/>
                <a:gd name="T16" fmla="*/ 85 w 370"/>
                <a:gd name="T17" fmla="*/ 110 h 314"/>
                <a:gd name="T18" fmla="*/ 65 w 370"/>
                <a:gd name="T19" fmla="*/ 75 h 314"/>
                <a:gd name="T20" fmla="*/ 45 w 370"/>
                <a:gd name="T21" fmla="*/ 40 h 314"/>
                <a:gd name="T22" fmla="*/ 30 w 370"/>
                <a:gd name="T23" fmla="*/ 0 h 314"/>
                <a:gd name="T24" fmla="*/ 30 w 370"/>
                <a:gd name="T25" fmla="*/ 0 h 314"/>
                <a:gd name="T26" fmla="*/ 15 w 370"/>
                <a:gd name="T27" fmla="*/ 10 h 314"/>
                <a:gd name="T28" fmla="*/ 5 w 370"/>
                <a:gd name="T29" fmla="*/ 20 h 314"/>
                <a:gd name="T30" fmla="*/ 0 w 370"/>
                <a:gd name="T31" fmla="*/ 40 h 314"/>
                <a:gd name="T32" fmla="*/ 0 w 370"/>
                <a:gd name="T33" fmla="*/ 40 h 314"/>
                <a:gd name="T34" fmla="*/ 5 w 370"/>
                <a:gd name="T35" fmla="*/ 60 h 314"/>
                <a:gd name="T36" fmla="*/ 20 w 370"/>
                <a:gd name="T37" fmla="*/ 95 h 314"/>
                <a:gd name="T38" fmla="*/ 45 w 370"/>
                <a:gd name="T39" fmla="*/ 140 h 314"/>
                <a:gd name="T40" fmla="*/ 85 w 370"/>
                <a:gd name="T41" fmla="*/ 185 h 314"/>
                <a:gd name="T42" fmla="*/ 135 w 370"/>
                <a:gd name="T43" fmla="*/ 230 h 314"/>
                <a:gd name="T44" fmla="*/ 165 w 370"/>
                <a:gd name="T45" fmla="*/ 250 h 314"/>
                <a:gd name="T46" fmla="*/ 195 w 370"/>
                <a:gd name="T47" fmla="*/ 270 h 314"/>
                <a:gd name="T48" fmla="*/ 230 w 370"/>
                <a:gd name="T49" fmla="*/ 285 h 314"/>
                <a:gd name="T50" fmla="*/ 270 w 370"/>
                <a:gd name="T51" fmla="*/ 299 h 314"/>
                <a:gd name="T52" fmla="*/ 305 w 370"/>
                <a:gd name="T53" fmla="*/ 309 h 314"/>
                <a:gd name="T54" fmla="*/ 350 w 370"/>
                <a:gd name="T55" fmla="*/ 314 h 314"/>
                <a:gd name="T56" fmla="*/ 350 w 370"/>
                <a:gd name="T57" fmla="*/ 314 h 314"/>
                <a:gd name="T58" fmla="*/ 355 w 370"/>
                <a:gd name="T59" fmla="*/ 309 h 314"/>
                <a:gd name="T60" fmla="*/ 365 w 370"/>
                <a:gd name="T61" fmla="*/ 299 h 314"/>
                <a:gd name="T62" fmla="*/ 370 w 370"/>
                <a:gd name="T63" fmla="*/ 294 h 314"/>
                <a:gd name="T64" fmla="*/ 370 w 370"/>
                <a:gd name="T65" fmla="*/ 285 h 314"/>
                <a:gd name="T66" fmla="*/ 370 w 370"/>
                <a:gd name="T67" fmla="*/ 275 h 314"/>
                <a:gd name="T68" fmla="*/ 365 w 370"/>
                <a:gd name="T69" fmla="*/ 260 h 314"/>
                <a:gd name="T70" fmla="*/ 365 w 370"/>
                <a:gd name="T71" fmla="*/ 260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0"/>
                <a:gd name="T109" fmla="*/ 0 h 314"/>
                <a:gd name="T110" fmla="*/ 370 w 37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0" h="314">
                  <a:moveTo>
                    <a:pt x="365" y="260"/>
                  </a:moveTo>
                  <a:lnTo>
                    <a:pt x="365" y="260"/>
                  </a:lnTo>
                  <a:lnTo>
                    <a:pt x="320" y="250"/>
                  </a:lnTo>
                  <a:lnTo>
                    <a:pt x="275" y="235"/>
                  </a:lnTo>
                  <a:lnTo>
                    <a:pt x="220" y="215"/>
                  </a:lnTo>
                  <a:lnTo>
                    <a:pt x="160" y="180"/>
                  </a:lnTo>
                  <a:lnTo>
                    <a:pt x="135" y="160"/>
                  </a:lnTo>
                  <a:lnTo>
                    <a:pt x="110" y="135"/>
                  </a:lnTo>
                  <a:lnTo>
                    <a:pt x="85" y="110"/>
                  </a:lnTo>
                  <a:lnTo>
                    <a:pt x="65" y="75"/>
                  </a:lnTo>
                  <a:lnTo>
                    <a:pt x="45" y="40"/>
                  </a:lnTo>
                  <a:lnTo>
                    <a:pt x="30" y="0"/>
                  </a:lnTo>
                  <a:lnTo>
                    <a:pt x="15" y="10"/>
                  </a:lnTo>
                  <a:lnTo>
                    <a:pt x="5" y="20"/>
                  </a:lnTo>
                  <a:lnTo>
                    <a:pt x="0" y="40"/>
                  </a:lnTo>
                  <a:lnTo>
                    <a:pt x="5" y="60"/>
                  </a:lnTo>
                  <a:lnTo>
                    <a:pt x="20" y="95"/>
                  </a:lnTo>
                  <a:lnTo>
                    <a:pt x="45" y="140"/>
                  </a:lnTo>
                  <a:lnTo>
                    <a:pt x="85" y="185"/>
                  </a:lnTo>
                  <a:lnTo>
                    <a:pt x="135" y="230"/>
                  </a:lnTo>
                  <a:lnTo>
                    <a:pt x="165" y="250"/>
                  </a:lnTo>
                  <a:lnTo>
                    <a:pt x="195" y="270"/>
                  </a:lnTo>
                  <a:lnTo>
                    <a:pt x="230" y="285"/>
                  </a:lnTo>
                  <a:lnTo>
                    <a:pt x="270" y="299"/>
                  </a:lnTo>
                  <a:lnTo>
                    <a:pt x="305" y="309"/>
                  </a:lnTo>
                  <a:lnTo>
                    <a:pt x="350" y="314"/>
                  </a:lnTo>
                  <a:lnTo>
                    <a:pt x="355" y="309"/>
                  </a:lnTo>
                  <a:lnTo>
                    <a:pt x="365" y="299"/>
                  </a:lnTo>
                  <a:lnTo>
                    <a:pt x="370" y="294"/>
                  </a:lnTo>
                  <a:lnTo>
                    <a:pt x="370" y="285"/>
                  </a:lnTo>
                  <a:lnTo>
                    <a:pt x="370" y="275"/>
                  </a:lnTo>
                  <a:lnTo>
                    <a:pt x="365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1646" y="3142"/>
              <a:ext cx="441" cy="354"/>
            </a:xfrm>
            <a:custGeom>
              <a:avLst/>
              <a:gdLst>
                <a:gd name="T0" fmla="*/ 249 w 299"/>
                <a:gd name="T1" fmla="*/ 205 h 240"/>
                <a:gd name="T2" fmla="*/ 264 w 299"/>
                <a:gd name="T3" fmla="*/ 165 h 240"/>
                <a:gd name="T4" fmla="*/ 274 w 299"/>
                <a:gd name="T5" fmla="*/ 145 h 240"/>
                <a:gd name="T6" fmla="*/ 299 w 299"/>
                <a:gd name="T7" fmla="*/ 105 h 240"/>
                <a:gd name="T8" fmla="*/ 294 w 299"/>
                <a:gd name="T9" fmla="*/ 90 h 240"/>
                <a:gd name="T10" fmla="*/ 279 w 299"/>
                <a:gd name="T11" fmla="*/ 85 h 240"/>
                <a:gd name="T12" fmla="*/ 269 w 299"/>
                <a:gd name="T13" fmla="*/ 90 h 240"/>
                <a:gd name="T14" fmla="*/ 244 w 299"/>
                <a:gd name="T15" fmla="*/ 110 h 240"/>
                <a:gd name="T16" fmla="*/ 239 w 299"/>
                <a:gd name="T17" fmla="*/ 130 h 240"/>
                <a:gd name="T18" fmla="*/ 239 w 299"/>
                <a:gd name="T19" fmla="*/ 140 h 240"/>
                <a:gd name="T20" fmla="*/ 224 w 299"/>
                <a:gd name="T21" fmla="*/ 145 h 240"/>
                <a:gd name="T22" fmla="*/ 209 w 299"/>
                <a:gd name="T23" fmla="*/ 135 h 240"/>
                <a:gd name="T24" fmla="*/ 174 w 299"/>
                <a:gd name="T25" fmla="*/ 80 h 240"/>
                <a:gd name="T26" fmla="*/ 164 w 299"/>
                <a:gd name="T27" fmla="*/ 55 h 240"/>
                <a:gd name="T28" fmla="*/ 144 w 299"/>
                <a:gd name="T29" fmla="*/ 10 h 240"/>
                <a:gd name="T30" fmla="*/ 129 w 299"/>
                <a:gd name="T31" fmla="*/ 0 h 240"/>
                <a:gd name="T32" fmla="*/ 109 w 299"/>
                <a:gd name="T33" fmla="*/ 10 h 240"/>
                <a:gd name="T34" fmla="*/ 104 w 299"/>
                <a:gd name="T35" fmla="*/ 20 h 240"/>
                <a:gd name="T36" fmla="*/ 104 w 299"/>
                <a:gd name="T37" fmla="*/ 55 h 240"/>
                <a:gd name="T38" fmla="*/ 159 w 299"/>
                <a:gd name="T39" fmla="*/ 135 h 240"/>
                <a:gd name="T40" fmla="*/ 159 w 299"/>
                <a:gd name="T41" fmla="*/ 140 h 240"/>
                <a:gd name="T42" fmla="*/ 139 w 299"/>
                <a:gd name="T43" fmla="*/ 135 h 240"/>
                <a:gd name="T44" fmla="*/ 114 w 299"/>
                <a:gd name="T45" fmla="*/ 120 h 240"/>
                <a:gd name="T46" fmla="*/ 85 w 299"/>
                <a:gd name="T47" fmla="*/ 85 h 240"/>
                <a:gd name="T48" fmla="*/ 80 w 299"/>
                <a:gd name="T49" fmla="*/ 65 h 240"/>
                <a:gd name="T50" fmla="*/ 60 w 299"/>
                <a:gd name="T51" fmla="*/ 30 h 240"/>
                <a:gd name="T52" fmla="*/ 40 w 299"/>
                <a:gd name="T53" fmla="*/ 25 h 240"/>
                <a:gd name="T54" fmla="*/ 30 w 299"/>
                <a:gd name="T55" fmla="*/ 30 h 240"/>
                <a:gd name="T56" fmla="*/ 20 w 299"/>
                <a:gd name="T57" fmla="*/ 55 h 240"/>
                <a:gd name="T58" fmla="*/ 30 w 299"/>
                <a:gd name="T59" fmla="*/ 75 h 240"/>
                <a:gd name="T60" fmla="*/ 60 w 299"/>
                <a:gd name="T61" fmla="*/ 115 h 240"/>
                <a:gd name="T62" fmla="*/ 124 w 299"/>
                <a:gd name="T63" fmla="*/ 175 h 240"/>
                <a:gd name="T64" fmla="*/ 134 w 299"/>
                <a:gd name="T65" fmla="*/ 180 h 240"/>
                <a:gd name="T66" fmla="*/ 119 w 299"/>
                <a:gd name="T67" fmla="*/ 190 h 240"/>
                <a:gd name="T68" fmla="*/ 100 w 299"/>
                <a:gd name="T69" fmla="*/ 190 h 240"/>
                <a:gd name="T70" fmla="*/ 60 w 299"/>
                <a:gd name="T71" fmla="*/ 175 h 240"/>
                <a:gd name="T72" fmla="*/ 45 w 299"/>
                <a:gd name="T73" fmla="*/ 160 h 240"/>
                <a:gd name="T74" fmla="*/ 15 w 299"/>
                <a:gd name="T75" fmla="*/ 145 h 240"/>
                <a:gd name="T76" fmla="*/ 5 w 299"/>
                <a:gd name="T77" fmla="*/ 150 h 240"/>
                <a:gd name="T78" fmla="*/ 0 w 299"/>
                <a:gd name="T79" fmla="*/ 170 h 240"/>
                <a:gd name="T80" fmla="*/ 5 w 299"/>
                <a:gd name="T81" fmla="*/ 185 h 240"/>
                <a:gd name="T82" fmla="*/ 25 w 299"/>
                <a:gd name="T83" fmla="*/ 195 h 240"/>
                <a:gd name="T84" fmla="*/ 90 w 299"/>
                <a:gd name="T85" fmla="*/ 225 h 240"/>
                <a:gd name="T86" fmla="*/ 159 w 299"/>
                <a:gd name="T87" fmla="*/ 240 h 240"/>
                <a:gd name="T88" fmla="*/ 184 w 299"/>
                <a:gd name="T89" fmla="*/ 240 h 240"/>
                <a:gd name="T90" fmla="*/ 239 w 299"/>
                <a:gd name="T91" fmla="*/ 225 h 240"/>
                <a:gd name="T92" fmla="*/ 249 w 299"/>
                <a:gd name="T93" fmla="*/ 205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9"/>
                <a:gd name="T142" fmla="*/ 0 h 240"/>
                <a:gd name="T143" fmla="*/ 299 w 299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9" h="240">
                  <a:moveTo>
                    <a:pt x="249" y="205"/>
                  </a:moveTo>
                  <a:lnTo>
                    <a:pt x="249" y="205"/>
                  </a:lnTo>
                  <a:lnTo>
                    <a:pt x="254" y="185"/>
                  </a:lnTo>
                  <a:lnTo>
                    <a:pt x="264" y="165"/>
                  </a:lnTo>
                  <a:lnTo>
                    <a:pt x="274" y="145"/>
                  </a:lnTo>
                  <a:lnTo>
                    <a:pt x="289" y="125"/>
                  </a:lnTo>
                  <a:lnTo>
                    <a:pt x="299" y="105"/>
                  </a:lnTo>
                  <a:lnTo>
                    <a:pt x="299" y="100"/>
                  </a:lnTo>
                  <a:lnTo>
                    <a:pt x="294" y="90"/>
                  </a:lnTo>
                  <a:lnTo>
                    <a:pt x="289" y="90"/>
                  </a:lnTo>
                  <a:lnTo>
                    <a:pt x="279" y="85"/>
                  </a:lnTo>
                  <a:lnTo>
                    <a:pt x="269" y="90"/>
                  </a:lnTo>
                  <a:lnTo>
                    <a:pt x="259" y="95"/>
                  </a:lnTo>
                  <a:lnTo>
                    <a:pt x="244" y="110"/>
                  </a:lnTo>
                  <a:lnTo>
                    <a:pt x="239" y="125"/>
                  </a:lnTo>
                  <a:lnTo>
                    <a:pt x="239" y="130"/>
                  </a:lnTo>
                  <a:lnTo>
                    <a:pt x="239" y="140"/>
                  </a:lnTo>
                  <a:lnTo>
                    <a:pt x="234" y="145"/>
                  </a:lnTo>
                  <a:lnTo>
                    <a:pt x="224" y="145"/>
                  </a:lnTo>
                  <a:lnTo>
                    <a:pt x="209" y="135"/>
                  </a:lnTo>
                  <a:lnTo>
                    <a:pt x="189" y="110"/>
                  </a:lnTo>
                  <a:lnTo>
                    <a:pt x="174" y="80"/>
                  </a:lnTo>
                  <a:lnTo>
                    <a:pt x="164" y="55"/>
                  </a:lnTo>
                  <a:lnTo>
                    <a:pt x="154" y="30"/>
                  </a:lnTo>
                  <a:lnTo>
                    <a:pt x="144" y="10"/>
                  </a:lnTo>
                  <a:lnTo>
                    <a:pt x="134" y="5"/>
                  </a:lnTo>
                  <a:lnTo>
                    <a:pt x="129" y="0"/>
                  </a:lnTo>
                  <a:lnTo>
                    <a:pt x="119" y="5"/>
                  </a:lnTo>
                  <a:lnTo>
                    <a:pt x="109" y="10"/>
                  </a:lnTo>
                  <a:lnTo>
                    <a:pt x="104" y="20"/>
                  </a:lnTo>
                  <a:lnTo>
                    <a:pt x="104" y="30"/>
                  </a:lnTo>
                  <a:lnTo>
                    <a:pt x="104" y="55"/>
                  </a:lnTo>
                  <a:lnTo>
                    <a:pt x="119" y="80"/>
                  </a:lnTo>
                  <a:lnTo>
                    <a:pt x="159" y="135"/>
                  </a:lnTo>
                  <a:lnTo>
                    <a:pt x="159" y="140"/>
                  </a:lnTo>
                  <a:lnTo>
                    <a:pt x="154" y="145"/>
                  </a:lnTo>
                  <a:lnTo>
                    <a:pt x="139" y="135"/>
                  </a:lnTo>
                  <a:lnTo>
                    <a:pt x="114" y="120"/>
                  </a:lnTo>
                  <a:lnTo>
                    <a:pt x="95" y="100"/>
                  </a:lnTo>
                  <a:lnTo>
                    <a:pt x="85" y="85"/>
                  </a:lnTo>
                  <a:lnTo>
                    <a:pt x="80" y="65"/>
                  </a:lnTo>
                  <a:lnTo>
                    <a:pt x="70" y="45"/>
                  </a:lnTo>
                  <a:lnTo>
                    <a:pt x="60" y="30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30"/>
                  </a:lnTo>
                  <a:lnTo>
                    <a:pt x="20" y="40"/>
                  </a:lnTo>
                  <a:lnTo>
                    <a:pt x="20" y="55"/>
                  </a:lnTo>
                  <a:lnTo>
                    <a:pt x="30" y="75"/>
                  </a:lnTo>
                  <a:lnTo>
                    <a:pt x="40" y="95"/>
                  </a:lnTo>
                  <a:lnTo>
                    <a:pt x="60" y="115"/>
                  </a:lnTo>
                  <a:lnTo>
                    <a:pt x="85" y="145"/>
                  </a:lnTo>
                  <a:lnTo>
                    <a:pt x="124" y="175"/>
                  </a:lnTo>
                  <a:lnTo>
                    <a:pt x="134" y="180"/>
                  </a:lnTo>
                  <a:lnTo>
                    <a:pt x="134" y="190"/>
                  </a:lnTo>
                  <a:lnTo>
                    <a:pt x="119" y="190"/>
                  </a:lnTo>
                  <a:lnTo>
                    <a:pt x="100" y="190"/>
                  </a:lnTo>
                  <a:lnTo>
                    <a:pt x="80" y="185"/>
                  </a:lnTo>
                  <a:lnTo>
                    <a:pt x="60" y="175"/>
                  </a:lnTo>
                  <a:lnTo>
                    <a:pt x="45" y="160"/>
                  </a:lnTo>
                  <a:lnTo>
                    <a:pt x="30" y="145"/>
                  </a:lnTo>
                  <a:lnTo>
                    <a:pt x="15" y="145"/>
                  </a:lnTo>
                  <a:lnTo>
                    <a:pt x="5" y="150"/>
                  </a:lnTo>
                  <a:lnTo>
                    <a:pt x="0" y="155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5" y="185"/>
                  </a:lnTo>
                  <a:lnTo>
                    <a:pt x="10" y="190"/>
                  </a:lnTo>
                  <a:lnTo>
                    <a:pt x="25" y="195"/>
                  </a:lnTo>
                  <a:lnTo>
                    <a:pt x="90" y="225"/>
                  </a:lnTo>
                  <a:lnTo>
                    <a:pt x="134" y="235"/>
                  </a:lnTo>
                  <a:lnTo>
                    <a:pt x="159" y="240"/>
                  </a:lnTo>
                  <a:lnTo>
                    <a:pt x="184" y="240"/>
                  </a:lnTo>
                  <a:lnTo>
                    <a:pt x="219" y="235"/>
                  </a:lnTo>
                  <a:lnTo>
                    <a:pt x="239" y="225"/>
                  </a:lnTo>
                  <a:lnTo>
                    <a:pt x="244" y="220"/>
                  </a:lnTo>
                  <a:lnTo>
                    <a:pt x="249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3124" y="4143"/>
              <a:ext cx="647" cy="287"/>
            </a:xfrm>
            <a:custGeom>
              <a:avLst/>
              <a:gdLst>
                <a:gd name="T0" fmla="*/ 424 w 439"/>
                <a:gd name="T1" fmla="*/ 140 h 195"/>
                <a:gd name="T2" fmla="*/ 424 w 439"/>
                <a:gd name="T3" fmla="*/ 140 h 195"/>
                <a:gd name="T4" fmla="*/ 394 w 439"/>
                <a:gd name="T5" fmla="*/ 130 h 195"/>
                <a:gd name="T6" fmla="*/ 309 w 439"/>
                <a:gd name="T7" fmla="*/ 105 h 195"/>
                <a:gd name="T8" fmla="*/ 180 w 439"/>
                <a:gd name="T9" fmla="*/ 65 h 195"/>
                <a:gd name="T10" fmla="*/ 105 w 439"/>
                <a:gd name="T11" fmla="*/ 35 h 195"/>
                <a:gd name="T12" fmla="*/ 25 w 439"/>
                <a:gd name="T13" fmla="*/ 0 h 195"/>
                <a:gd name="T14" fmla="*/ 25 w 439"/>
                <a:gd name="T15" fmla="*/ 0 h 195"/>
                <a:gd name="T16" fmla="*/ 10 w 439"/>
                <a:gd name="T17" fmla="*/ 0 h 195"/>
                <a:gd name="T18" fmla="*/ 5 w 439"/>
                <a:gd name="T19" fmla="*/ 0 h 195"/>
                <a:gd name="T20" fmla="*/ 0 w 439"/>
                <a:gd name="T21" fmla="*/ 10 h 195"/>
                <a:gd name="T22" fmla="*/ 0 w 439"/>
                <a:gd name="T23" fmla="*/ 10 h 195"/>
                <a:gd name="T24" fmla="*/ 5 w 439"/>
                <a:gd name="T25" fmla="*/ 20 h 195"/>
                <a:gd name="T26" fmla="*/ 20 w 439"/>
                <a:gd name="T27" fmla="*/ 50 h 195"/>
                <a:gd name="T28" fmla="*/ 50 w 439"/>
                <a:gd name="T29" fmla="*/ 90 h 195"/>
                <a:gd name="T30" fmla="*/ 65 w 439"/>
                <a:gd name="T31" fmla="*/ 115 h 195"/>
                <a:gd name="T32" fmla="*/ 90 w 439"/>
                <a:gd name="T33" fmla="*/ 135 h 195"/>
                <a:gd name="T34" fmla="*/ 115 w 439"/>
                <a:gd name="T35" fmla="*/ 155 h 195"/>
                <a:gd name="T36" fmla="*/ 145 w 439"/>
                <a:gd name="T37" fmla="*/ 170 h 195"/>
                <a:gd name="T38" fmla="*/ 180 w 439"/>
                <a:gd name="T39" fmla="*/ 185 h 195"/>
                <a:gd name="T40" fmla="*/ 219 w 439"/>
                <a:gd name="T41" fmla="*/ 195 h 195"/>
                <a:gd name="T42" fmla="*/ 259 w 439"/>
                <a:gd name="T43" fmla="*/ 195 h 195"/>
                <a:gd name="T44" fmla="*/ 309 w 439"/>
                <a:gd name="T45" fmla="*/ 195 h 195"/>
                <a:gd name="T46" fmla="*/ 364 w 439"/>
                <a:gd name="T47" fmla="*/ 180 h 195"/>
                <a:gd name="T48" fmla="*/ 424 w 439"/>
                <a:gd name="T49" fmla="*/ 160 h 195"/>
                <a:gd name="T50" fmla="*/ 424 w 439"/>
                <a:gd name="T51" fmla="*/ 160 h 195"/>
                <a:gd name="T52" fmla="*/ 439 w 439"/>
                <a:gd name="T53" fmla="*/ 155 h 195"/>
                <a:gd name="T54" fmla="*/ 439 w 439"/>
                <a:gd name="T55" fmla="*/ 145 h 195"/>
                <a:gd name="T56" fmla="*/ 434 w 439"/>
                <a:gd name="T57" fmla="*/ 140 h 195"/>
                <a:gd name="T58" fmla="*/ 424 w 439"/>
                <a:gd name="T59" fmla="*/ 140 h 195"/>
                <a:gd name="T60" fmla="*/ 424 w 439"/>
                <a:gd name="T61" fmla="*/ 140 h 19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9"/>
                <a:gd name="T94" fmla="*/ 0 h 195"/>
                <a:gd name="T95" fmla="*/ 439 w 439"/>
                <a:gd name="T96" fmla="*/ 195 h 19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9" h="195">
                  <a:moveTo>
                    <a:pt x="424" y="140"/>
                  </a:moveTo>
                  <a:lnTo>
                    <a:pt x="424" y="140"/>
                  </a:lnTo>
                  <a:lnTo>
                    <a:pt x="394" y="130"/>
                  </a:lnTo>
                  <a:lnTo>
                    <a:pt x="309" y="105"/>
                  </a:lnTo>
                  <a:lnTo>
                    <a:pt x="180" y="65"/>
                  </a:lnTo>
                  <a:lnTo>
                    <a:pt x="105" y="35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20" y="50"/>
                  </a:lnTo>
                  <a:lnTo>
                    <a:pt x="50" y="90"/>
                  </a:lnTo>
                  <a:lnTo>
                    <a:pt x="65" y="115"/>
                  </a:lnTo>
                  <a:lnTo>
                    <a:pt x="90" y="135"/>
                  </a:lnTo>
                  <a:lnTo>
                    <a:pt x="115" y="155"/>
                  </a:lnTo>
                  <a:lnTo>
                    <a:pt x="145" y="170"/>
                  </a:lnTo>
                  <a:lnTo>
                    <a:pt x="180" y="185"/>
                  </a:lnTo>
                  <a:lnTo>
                    <a:pt x="219" y="195"/>
                  </a:lnTo>
                  <a:lnTo>
                    <a:pt x="259" y="195"/>
                  </a:lnTo>
                  <a:lnTo>
                    <a:pt x="309" y="195"/>
                  </a:lnTo>
                  <a:lnTo>
                    <a:pt x="364" y="180"/>
                  </a:lnTo>
                  <a:lnTo>
                    <a:pt x="424" y="160"/>
                  </a:lnTo>
                  <a:lnTo>
                    <a:pt x="439" y="155"/>
                  </a:lnTo>
                  <a:lnTo>
                    <a:pt x="439" y="145"/>
                  </a:lnTo>
                  <a:lnTo>
                    <a:pt x="434" y="140"/>
                  </a:lnTo>
                  <a:lnTo>
                    <a:pt x="424" y="140"/>
                  </a:lnTo>
                  <a:close/>
                </a:path>
              </a:pathLst>
            </a:custGeom>
            <a:solidFill>
              <a:srgbClr val="1E050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3985" y="3651"/>
              <a:ext cx="330" cy="212"/>
            </a:xfrm>
            <a:custGeom>
              <a:avLst/>
              <a:gdLst>
                <a:gd name="T0" fmla="*/ 224 w 224"/>
                <a:gd name="T1" fmla="*/ 144 h 144"/>
                <a:gd name="T2" fmla="*/ 224 w 224"/>
                <a:gd name="T3" fmla="*/ 144 h 144"/>
                <a:gd name="T4" fmla="*/ 214 w 224"/>
                <a:gd name="T5" fmla="*/ 125 h 144"/>
                <a:gd name="T6" fmla="*/ 199 w 224"/>
                <a:gd name="T7" fmla="*/ 100 h 144"/>
                <a:gd name="T8" fmla="*/ 179 w 224"/>
                <a:gd name="T9" fmla="*/ 75 h 144"/>
                <a:gd name="T10" fmla="*/ 150 w 224"/>
                <a:gd name="T11" fmla="*/ 50 h 144"/>
                <a:gd name="T12" fmla="*/ 110 w 224"/>
                <a:gd name="T13" fmla="*/ 30 h 144"/>
                <a:gd name="T14" fmla="*/ 85 w 224"/>
                <a:gd name="T15" fmla="*/ 25 h 144"/>
                <a:gd name="T16" fmla="*/ 60 w 224"/>
                <a:gd name="T17" fmla="*/ 20 h 144"/>
                <a:gd name="T18" fmla="*/ 30 w 224"/>
                <a:gd name="T19" fmla="*/ 20 h 144"/>
                <a:gd name="T20" fmla="*/ 0 w 224"/>
                <a:gd name="T21" fmla="*/ 25 h 144"/>
                <a:gd name="T22" fmla="*/ 0 w 224"/>
                <a:gd name="T23" fmla="*/ 25 h 144"/>
                <a:gd name="T24" fmla="*/ 30 w 224"/>
                <a:gd name="T25" fmla="*/ 10 h 144"/>
                <a:gd name="T26" fmla="*/ 65 w 224"/>
                <a:gd name="T27" fmla="*/ 5 h 144"/>
                <a:gd name="T28" fmla="*/ 100 w 224"/>
                <a:gd name="T29" fmla="*/ 0 h 144"/>
                <a:gd name="T30" fmla="*/ 120 w 224"/>
                <a:gd name="T31" fmla="*/ 5 h 144"/>
                <a:gd name="T32" fmla="*/ 140 w 224"/>
                <a:gd name="T33" fmla="*/ 10 h 144"/>
                <a:gd name="T34" fmla="*/ 160 w 224"/>
                <a:gd name="T35" fmla="*/ 20 h 144"/>
                <a:gd name="T36" fmla="*/ 179 w 224"/>
                <a:gd name="T37" fmla="*/ 35 h 144"/>
                <a:gd name="T38" fmla="*/ 194 w 224"/>
                <a:gd name="T39" fmla="*/ 50 h 144"/>
                <a:gd name="T40" fmla="*/ 204 w 224"/>
                <a:gd name="T41" fmla="*/ 75 h 144"/>
                <a:gd name="T42" fmla="*/ 219 w 224"/>
                <a:gd name="T43" fmla="*/ 110 h 144"/>
                <a:gd name="T44" fmla="*/ 224 w 224"/>
                <a:gd name="T45" fmla="*/ 144 h 144"/>
                <a:gd name="T46" fmla="*/ 224 w 224"/>
                <a:gd name="T47" fmla="*/ 14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144"/>
                <a:gd name="T74" fmla="*/ 224 w 224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144">
                  <a:moveTo>
                    <a:pt x="224" y="144"/>
                  </a:moveTo>
                  <a:lnTo>
                    <a:pt x="224" y="144"/>
                  </a:lnTo>
                  <a:lnTo>
                    <a:pt x="214" y="125"/>
                  </a:lnTo>
                  <a:lnTo>
                    <a:pt x="199" y="100"/>
                  </a:lnTo>
                  <a:lnTo>
                    <a:pt x="179" y="75"/>
                  </a:lnTo>
                  <a:lnTo>
                    <a:pt x="150" y="50"/>
                  </a:lnTo>
                  <a:lnTo>
                    <a:pt x="110" y="30"/>
                  </a:lnTo>
                  <a:lnTo>
                    <a:pt x="85" y="25"/>
                  </a:lnTo>
                  <a:lnTo>
                    <a:pt x="60" y="20"/>
                  </a:lnTo>
                  <a:lnTo>
                    <a:pt x="30" y="20"/>
                  </a:lnTo>
                  <a:lnTo>
                    <a:pt x="0" y="25"/>
                  </a:lnTo>
                  <a:lnTo>
                    <a:pt x="30" y="10"/>
                  </a:lnTo>
                  <a:lnTo>
                    <a:pt x="65" y="5"/>
                  </a:lnTo>
                  <a:lnTo>
                    <a:pt x="100" y="0"/>
                  </a:lnTo>
                  <a:lnTo>
                    <a:pt x="120" y="5"/>
                  </a:lnTo>
                  <a:lnTo>
                    <a:pt x="140" y="10"/>
                  </a:lnTo>
                  <a:lnTo>
                    <a:pt x="160" y="20"/>
                  </a:lnTo>
                  <a:lnTo>
                    <a:pt x="179" y="35"/>
                  </a:lnTo>
                  <a:lnTo>
                    <a:pt x="194" y="50"/>
                  </a:lnTo>
                  <a:lnTo>
                    <a:pt x="204" y="75"/>
                  </a:lnTo>
                  <a:lnTo>
                    <a:pt x="219" y="110"/>
                  </a:lnTo>
                  <a:lnTo>
                    <a:pt x="224" y="1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2829" y="3371"/>
              <a:ext cx="384" cy="125"/>
            </a:xfrm>
            <a:custGeom>
              <a:avLst/>
              <a:gdLst>
                <a:gd name="T0" fmla="*/ 260 w 260"/>
                <a:gd name="T1" fmla="*/ 85 h 85"/>
                <a:gd name="T2" fmla="*/ 260 w 260"/>
                <a:gd name="T3" fmla="*/ 85 h 85"/>
                <a:gd name="T4" fmla="*/ 240 w 260"/>
                <a:gd name="T5" fmla="*/ 70 h 85"/>
                <a:gd name="T6" fmla="*/ 220 w 260"/>
                <a:gd name="T7" fmla="*/ 55 h 85"/>
                <a:gd name="T8" fmla="*/ 185 w 260"/>
                <a:gd name="T9" fmla="*/ 45 h 85"/>
                <a:gd name="T10" fmla="*/ 150 w 260"/>
                <a:gd name="T11" fmla="*/ 35 h 85"/>
                <a:gd name="T12" fmla="*/ 105 w 260"/>
                <a:gd name="T13" fmla="*/ 35 h 85"/>
                <a:gd name="T14" fmla="*/ 80 w 260"/>
                <a:gd name="T15" fmla="*/ 40 h 85"/>
                <a:gd name="T16" fmla="*/ 55 w 260"/>
                <a:gd name="T17" fmla="*/ 45 h 85"/>
                <a:gd name="T18" fmla="*/ 25 w 260"/>
                <a:gd name="T19" fmla="*/ 55 h 85"/>
                <a:gd name="T20" fmla="*/ 0 w 260"/>
                <a:gd name="T21" fmla="*/ 75 h 85"/>
                <a:gd name="T22" fmla="*/ 0 w 260"/>
                <a:gd name="T23" fmla="*/ 75 h 85"/>
                <a:gd name="T24" fmla="*/ 25 w 260"/>
                <a:gd name="T25" fmla="*/ 50 h 85"/>
                <a:gd name="T26" fmla="*/ 50 w 260"/>
                <a:gd name="T27" fmla="*/ 25 h 85"/>
                <a:gd name="T28" fmla="*/ 85 w 260"/>
                <a:gd name="T29" fmla="*/ 10 h 85"/>
                <a:gd name="T30" fmla="*/ 100 w 260"/>
                <a:gd name="T31" fmla="*/ 0 h 85"/>
                <a:gd name="T32" fmla="*/ 120 w 260"/>
                <a:gd name="T33" fmla="*/ 0 h 85"/>
                <a:gd name="T34" fmla="*/ 145 w 260"/>
                <a:gd name="T35" fmla="*/ 0 h 85"/>
                <a:gd name="T36" fmla="*/ 165 w 260"/>
                <a:gd name="T37" fmla="*/ 5 h 85"/>
                <a:gd name="T38" fmla="*/ 190 w 260"/>
                <a:gd name="T39" fmla="*/ 15 h 85"/>
                <a:gd name="T40" fmla="*/ 215 w 260"/>
                <a:gd name="T41" fmla="*/ 30 h 85"/>
                <a:gd name="T42" fmla="*/ 240 w 260"/>
                <a:gd name="T43" fmla="*/ 55 h 85"/>
                <a:gd name="T44" fmla="*/ 260 w 260"/>
                <a:gd name="T45" fmla="*/ 85 h 85"/>
                <a:gd name="T46" fmla="*/ 260 w 260"/>
                <a:gd name="T47" fmla="*/ 85 h 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0"/>
                <a:gd name="T73" fmla="*/ 0 h 85"/>
                <a:gd name="T74" fmla="*/ 260 w 260"/>
                <a:gd name="T75" fmla="*/ 85 h 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0" h="85">
                  <a:moveTo>
                    <a:pt x="260" y="85"/>
                  </a:moveTo>
                  <a:lnTo>
                    <a:pt x="260" y="85"/>
                  </a:lnTo>
                  <a:lnTo>
                    <a:pt x="240" y="70"/>
                  </a:lnTo>
                  <a:lnTo>
                    <a:pt x="220" y="55"/>
                  </a:lnTo>
                  <a:lnTo>
                    <a:pt x="185" y="45"/>
                  </a:lnTo>
                  <a:lnTo>
                    <a:pt x="150" y="35"/>
                  </a:lnTo>
                  <a:lnTo>
                    <a:pt x="105" y="35"/>
                  </a:lnTo>
                  <a:lnTo>
                    <a:pt x="80" y="40"/>
                  </a:lnTo>
                  <a:lnTo>
                    <a:pt x="55" y="45"/>
                  </a:lnTo>
                  <a:lnTo>
                    <a:pt x="25" y="55"/>
                  </a:lnTo>
                  <a:lnTo>
                    <a:pt x="0" y="75"/>
                  </a:lnTo>
                  <a:lnTo>
                    <a:pt x="25" y="50"/>
                  </a:lnTo>
                  <a:lnTo>
                    <a:pt x="50" y="25"/>
                  </a:lnTo>
                  <a:lnTo>
                    <a:pt x="85" y="10"/>
                  </a:lnTo>
                  <a:lnTo>
                    <a:pt x="100" y="0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65" y="5"/>
                  </a:lnTo>
                  <a:lnTo>
                    <a:pt x="190" y="15"/>
                  </a:lnTo>
                  <a:lnTo>
                    <a:pt x="215" y="30"/>
                  </a:lnTo>
                  <a:lnTo>
                    <a:pt x="240" y="55"/>
                  </a:lnTo>
                  <a:lnTo>
                    <a:pt x="26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2888" y="3555"/>
              <a:ext cx="369" cy="418"/>
            </a:xfrm>
            <a:custGeom>
              <a:avLst/>
              <a:gdLst>
                <a:gd name="T0" fmla="*/ 5 w 250"/>
                <a:gd name="T1" fmla="*/ 239 h 284"/>
                <a:gd name="T2" fmla="*/ 5 w 250"/>
                <a:gd name="T3" fmla="*/ 239 h 284"/>
                <a:gd name="T4" fmla="*/ 0 w 250"/>
                <a:gd name="T5" fmla="*/ 194 h 284"/>
                <a:gd name="T6" fmla="*/ 0 w 250"/>
                <a:gd name="T7" fmla="*/ 155 h 284"/>
                <a:gd name="T8" fmla="*/ 5 w 250"/>
                <a:gd name="T9" fmla="*/ 105 h 284"/>
                <a:gd name="T10" fmla="*/ 10 w 250"/>
                <a:gd name="T11" fmla="*/ 80 h 284"/>
                <a:gd name="T12" fmla="*/ 20 w 250"/>
                <a:gd name="T13" fmla="*/ 60 h 284"/>
                <a:gd name="T14" fmla="*/ 30 w 250"/>
                <a:gd name="T15" fmla="*/ 40 h 284"/>
                <a:gd name="T16" fmla="*/ 45 w 250"/>
                <a:gd name="T17" fmla="*/ 20 h 284"/>
                <a:gd name="T18" fmla="*/ 65 w 250"/>
                <a:gd name="T19" fmla="*/ 10 h 284"/>
                <a:gd name="T20" fmla="*/ 90 w 250"/>
                <a:gd name="T21" fmla="*/ 0 h 284"/>
                <a:gd name="T22" fmla="*/ 115 w 250"/>
                <a:gd name="T23" fmla="*/ 0 h 284"/>
                <a:gd name="T24" fmla="*/ 150 w 250"/>
                <a:gd name="T25" fmla="*/ 5 h 284"/>
                <a:gd name="T26" fmla="*/ 150 w 250"/>
                <a:gd name="T27" fmla="*/ 5 h 284"/>
                <a:gd name="T28" fmla="*/ 175 w 250"/>
                <a:gd name="T29" fmla="*/ 15 h 284"/>
                <a:gd name="T30" fmla="*/ 200 w 250"/>
                <a:gd name="T31" fmla="*/ 35 h 284"/>
                <a:gd name="T32" fmla="*/ 225 w 250"/>
                <a:gd name="T33" fmla="*/ 60 h 284"/>
                <a:gd name="T34" fmla="*/ 235 w 250"/>
                <a:gd name="T35" fmla="*/ 75 h 284"/>
                <a:gd name="T36" fmla="*/ 240 w 250"/>
                <a:gd name="T37" fmla="*/ 95 h 284"/>
                <a:gd name="T38" fmla="*/ 245 w 250"/>
                <a:gd name="T39" fmla="*/ 120 h 284"/>
                <a:gd name="T40" fmla="*/ 250 w 250"/>
                <a:gd name="T41" fmla="*/ 145 h 284"/>
                <a:gd name="T42" fmla="*/ 245 w 250"/>
                <a:gd name="T43" fmla="*/ 175 h 284"/>
                <a:gd name="T44" fmla="*/ 240 w 250"/>
                <a:gd name="T45" fmla="*/ 204 h 284"/>
                <a:gd name="T46" fmla="*/ 225 w 250"/>
                <a:gd name="T47" fmla="*/ 244 h 284"/>
                <a:gd name="T48" fmla="*/ 205 w 250"/>
                <a:gd name="T49" fmla="*/ 284 h 284"/>
                <a:gd name="T50" fmla="*/ 205 w 250"/>
                <a:gd name="T51" fmla="*/ 284 h 284"/>
                <a:gd name="T52" fmla="*/ 190 w 250"/>
                <a:gd name="T53" fmla="*/ 274 h 284"/>
                <a:gd name="T54" fmla="*/ 145 w 250"/>
                <a:gd name="T55" fmla="*/ 259 h 284"/>
                <a:gd name="T56" fmla="*/ 115 w 250"/>
                <a:gd name="T57" fmla="*/ 249 h 284"/>
                <a:gd name="T58" fmla="*/ 80 w 250"/>
                <a:gd name="T59" fmla="*/ 239 h 284"/>
                <a:gd name="T60" fmla="*/ 40 w 250"/>
                <a:gd name="T61" fmla="*/ 239 h 284"/>
                <a:gd name="T62" fmla="*/ 5 w 250"/>
                <a:gd name="T63" fmla="*/ 239 h 284"/>
                <a:gd name="T64" fmla="*/ 5 w 250"/>
                <a:gd name="T65" fmla="*/ 239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0"/>
                <a:gd name="T100" fmla="*/ 0 h 284"/>
                <a:gd name="T101" fmla="*/ 250 w 250"/>
                <a:gd name="T102" fmla="*/ 284 h 2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0" h="284">
                  <a:moveTo>
                    <a:pt x="5" y="239"/>
                  </a:moveTo>
                  <a:lnTo>
                    <a:pt x="5" y="239"/>
                  </a:lnTo>
                  <a:lnTo>
                    <a:pt x="0" y="194"/>
                  </a:lnTo>
                  <a:lnTo>
                    <a:pt x="0" y="155"/>
                  </a:lnTo>
                  <a:lnTo>
                    <a:pt x="5" y="105"/>
                  </a:lnTo>
                  <a:lnTo>
                    <a:pt x="10" y="80"/>
                  </a:lnTo>
                  <a:lnTo>
                    <a:pt x="20" y="60"/>
                  </a:lnTo>
                  <a:lnTo>
                    <a:pt x="30" y="40"/>
                  </a:lnTo>
                  <a:lnTo>
                    <a:pt x="45" y="20"/>
                  </a:lnTo>
                  <a:lnTo>
                    <a:pt x="65" y="10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50" y="5"/>
                  </a:lnTo>
                  <a:lnTo>
                    <a:pt x="175" y="15"/>
                  </a:lnTo>
                  <a:lnTo>
                    <a:pt x="200" y="35"/>
                  </a:lnTo>
                  <a:lnTo>
                    <a:pt x="225" y="60"/>
                  </a:lnTo>
                  <a:lnTo>
                    <a:pt x="235" y="75"/>
                  </a:lnTo>
                  <a:lnTo>
                    <a:pt x="240" y="95"/>
                  </a:lnTo>
                  <a:lnTo>
                    <a:pt x="245" y="120"/>
                  </a:lnTo>
                  <a:lnTo>
                    <a:pt x="250" y="145"/>
                  </a:lnTo>
                  <a:lnTo>
                    <a:pt x="245" y="175"/>
                  </a:lnTo>
                  <a:lnTo>
                    <a:pt x="240" y="204"/>
                  </a:lnTo>
                  <a:lnTo>
                    <a:pt x="225" y="244"/>
                  </a:lnTo>
                  <a:lnTo>
                    <a:pt x="205" y="284"/>
                  </a:lnTo>
                  <a:lnTo>
                    <a:pt x="190" y="274"/>
                  </a:lnTo>
                  <a:lnTo>
                    <a:pt x="145" y="259"/>
                  </a:lnTo>
                  <a:lnTo>
                    <a:pt x="115" y="249"/>
                  </a:lnTo>
                  <a:lnTo>
                    <a:pt x="80" y="239"/>
                  </a:lnTo>
                  <a:lnTo>
                    <a:pt x="40" y="239"/>
                  </a:lnTo>
                  <a:lnTo>
                    <a:pt x="5" y="239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2822" y="3885"/>
              <a:ext cx="147" cy="37"/>
            </a:xfrm>
            <a:custGeom>
              <a:avLst/>
              <a:gdLst>
                <a:gd name="T0" fmla="*/ 100 w 100"/>
                <a:gd name="T1" fmla="*/ 15 h 25"/>
                <a:gd name="T2" fmla="*/ 100 w 100"/>
                <a:gd name="T3" fmla="*/ 15 h 25"/>
                <a:gd name="T4" fmla="*/ 55 w 100"/>
                <a:gd name="T5" fmla="*/ 15 h 25"/>
                <a:gd name="T6" fmla="*/ 20 w 100"/>
                <a:gd name="T7" fmla="*/ 15 h 25"/>
                <a:gd name="T8" fmla="*/ 0 w 100"/>
                <a:gd name="T9" fmla="*/ 25 h 25"/>
                <a:gd name="T10" fmla="*/ 0 w 100"/>
                <a:gd name="T11" fmla="*/ 25 h 25"/>
                <a:gd name="T12" fmla="*/ 5 w 100"/>
                <a:gd name="T13" fmla="*/ 20 h 25"/>
                <a:gd name="T14" fmla="*/ 20 w 100"/>
                <a:gd name="T15" fmla="*/ 10 h 25"/>
                <a:gd name="T16" fmla="*/ 50 w 100"/>
                <a:gd name="T17" fmla="*/ 0 h 25"/>
                <a:gd name="T18" fmla="*/ 70 w 100"/>
                <a:gd name="T19" fmla="*/ 0 h 25"/>
                <a:gd name="T20" fmla="*/ 90 w 100"/>
                <a:gd name="T21" fmla="*/ 5 h 25"/>
                <a:gd name="T22" fmla="*/ 100 w 100"/>
                <a:gd name="T23" fmla="*/ 15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25"/>
                <a:gd name="T38" fmla="*/ 100 w 100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25">
                  <a:moveTo>
                    <a:pt x="100" y="15"/>
                  </a:moveTo>
                  <a:lnTo>
                    <a:pt x="100" y="15"/>
                  </a:lnTo>
                  <a:lnTo>
                    <a:pt x="55" y="15"/>
                  </a:lnTo>
                  <a:lnTo>
                    <a:pt x="20" y="1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20" y="10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0" y="5"/>
                  </a:lnTo>
                  <a:lnTo>
                    <a:pt x="100" y="15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2903" y="3658"/>
              <a:ext cx="243" cy="256"/>
            </a:xfrm>
            <a:custGeom>
              <a:avLst/>
              <a:gdLst>
                <a:gd name="T0" fmla="*/ 135 w 165"/>
                <a:gd name="T1" fmla="*/ 174 h 174"/>
                <a:gd name="T2" fmla="*/ 135 w 165"/>
                <a:gd name="T3" fmla="*/ 174 h 174"/>
                <a:gd name="T4" fmla="*/ 145 w 165"/>
                <a:gd name="T5" fmla="*/ 159 h 174"/>
                <a:gd name="T6" fmla="*/ 155 w 165"/>
                <a:gd name="T7" fmla="*/ 134 h 174"/>
                <a:gd name="T8" fmla="*/ 165 w 165"/>
                <a:gd name="T9" fmla="*/ 110 h 174"/>
                <a:gd name="T10" fmla="*/ 165 w 165"/>
                <a:gd name="T11" fmla="*/ 85 h 174"/>
                <a:gd name="T12" fmla="*/ 165 w 165"/>
                <a:gd name="T13" fmla="*/ 60 h 174"/>
                <a:gd name="T14" fmla="*/ 155 w 165"/>
                <a:gd name="T15" fmla="*/ 45 h 174"/>
                <a:gd name="T16" fmla="*/ 145 w 165"/>
                <a:gd name="T17" fmla="*/ 30 h 174"/>
                <a:gd name="T18" fmla="*/ 135 w 165"/>
                <a:gd name="T19" fmla="*/ 20 h 174"/>
                <a:gd name="T20" fmla="*/ 115 w 165"/>
                <a:gd name="T21" fmla="*/ 10 h 174"/>
                <a:gd name="T22" fmla="*/ 115 w 165"/>
                <a:gd name="T23" fmla="*/ 10 h 174"/>
                <a:gd name="T24" fmla="*/ 90 w 165"/>
                <a:gd name="T25" fmla="*/ 0 h 174"/>
                <a:gd name="T26" fmla="*/ 70 w 165"/>
                <a:gd name="T27" fmla="*/ 0 h 174"/>
                <a:gd name="T28" fmla="*/ 50 w 165"/>
                <a:gd name="T29" fmla="*/ 0 h 174"/>
                <a:gd name="T30" fmla="*/ 35 w 165"/>
                <a:gd name="T31" fmla="*/ 5 h 174"/>
                <a:gd name="T32" fmla="*/ 10 w 165"/>
                <a:gd name="T33" fmla="*/ 20 h 174"/>
                <a:gd name="T34" fmla="*/ 5 w 165"/>
                <a:gd name="T35" fmla="*/ 25 h 174"/>
                <a:gd name="T36" fmla="*/ 5 w 165"/>
                <a:gd name="T37" fmla="*/ 25 h 174"/>
                <a:gd name="T38" fmla="*/ 0 w 165"/>
                <a:gd name="T39" fmla="*/ 75 h 174"/>
                <a:gd name="T40" fmla="*/ 0 w 165"/>
                <a:gd name="T41" fmla="*/ 115 h 174"/>
                <a:gd name="T42" fmla="*/ 0 w 165"/>
                <a:gd name="T43" fmla="*/ 134 h 174"/>
                <a:gd name="T44" fmla="*/ 5 w 165"/>
                <a:gd name="T45" fmla="*/ 154 h 174"/>
                <a:gd name="T46" fmla="*/ 5 w 165"/>
                <a:gd name="T47" fmla="*/ 154 h 174"/>
                <a:gd name="T48" fmla="*/ 40 w 165"/>
                <a:gd name="T49" fmla="*/ 159 h 174"/>
                <a:gd name="T50" fmla="*/ 135 w 165"/>
                <a:gd name="T51" fmla="*/ 174 h 174"/>
                <a:gd name="T52" fmla="*/ 135 w 165"/>
                <a:gd name="T53" fmla="*/ 174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5"/>
                <a:gd name="T82" fmla="*/ 0 h 174"/>
                <a:gd name="T83" fmla="*/ 165 w 165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5" h="174">
                  <a:moveTo>
                    <a:pt x="135" y="174"/>
                  </a:moveTo>
                  <a:lnTo>
                    <a:pt x="135" y="174"/>
                  </a:lnTo>
                  <a:lnTo>
                    <a:pt x="145" y="159"/>
                  </a:lnTo>
                  <a:lnTo>
                    <a:pt x="155" y="134"/>
                  </a:lnTo>
                  <a:lnTo>
                    <a:pt x="165" y="110"/>
                  </a:lnTo>
                  <a:lnTo>
                    <a:pt x="165" y="85"/>
                  </a:lnTo>
                  <a:lnTo>
                    <a:pt x="165" y="60"/>
                  </a:lnTo>
                  <a:lnTo>
                    <a:pt x="155" y="45"/>
                  </a:lnTo>
                  <a:lnTo>
                    <a:pt x="145" y="30"/>
                  </a:lnTo>
                  <a:lnTo>
                    <a:pt x="135" y="20"/>
                  </a:lnTo>
                  <a:lnTo>
                    <a:pt x="115" y="1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0" y="0"/>
                  </a:lnTo>
                  <a:lnTo>
                    <a:pt x="35" y="5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0" y="75"/>
                  </a:lnTo>
                  <a:lnTo>
                    <a:pt x="0" y="115"/>
                  </a:lnTo>
                  <a:lnTo>
                    <a:pt x="0" y="134"/>
                  </a:lnTo>
                  <a:lnTo>
                    <a:pt x="5" y="154"/>
                  </a:lnTo>
                  <a:lnTo>
                    <a:pt x="40" y="159"/>
                  </a:lnTo>
                  <a:lnTo>
                    <a:pt x="13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3764" y="3776"/>
              <a:ext cx="375" cy="418"/>
            </a:xfrm>
            <a:custGeom>
              <a:avLst/>
              <a:gdLst>
                <a:gd name="T0" fmla="*/ 200 w 255"/>
                <a:gd name="T1" fmla="*/ 284 h 284"/>
                <a:gd name="T2" fmla="*/ 200 w 255"/>
                <a:gd name="T3" fmla="*/ 284 h 284"/>
                <a:gd name="T4" fmla="*/ 220 w 255"/>
                <a:gd name="T5" fmla="*/ 249 h 284"/>
                <a:gd name="T6" fmla="*/ 240 w 255"/>
                <a:gd name="T7" fmla="*/ 209 h 284"/>
                <a:gd name="T8" fmla="*/ 250 w 255"/>
                <a:gd name="T9" fmla="*/ 164 h 284"/>
                <a:gd name="T10" fmla="*/ 255 w 255"/>
                <a:gd name="T11" fmla="*/ 139 h 284"/>
                <a:gd name="T12" fmla="*/ 255 w 255"/>
                <a:gd name="T13" fmla="*/ 114 h 284"/>
                <a:gd name="T14" fmla="*/ 255 w 255"/>
                <a:gd name="T15" fmla="*/ 89 h 284"/>
                <a:gd name="T16" fmla="*/ 245 w 255"/>
                <a:gd name="T17" fmla="*/ 69 h 284"/>
                <a:gd name="T18" fmla="*/ 235 w 255"/>
                <a:gd name="T19" fmla="*/ 49 h 284"/>
                <a:gd name="T20" fmla="*/ 215 w 255"/>
                <a:gd name="T21" fmla="*/ 30 h 284"/>
                <a:gd name="T22" fmla="*/ 190 w 255"/>
                <a:gd name="T23" fmla="*/ 15 h 284"/>
                <a:gd name="T24" fmla="*/ 160 w 255"/>
                <a:gd name="T25" fmla="*/ 0 h 284"/>
                <a:gd name="T26" fmla="*/ 160 w 255"/>
                <a:gd name="T27" fmla="*/ 0 h 284"/>
                <a:gd name="T28" fmla="*/ 130 w 255"/>
                <a:gd name="T29" fmla="*/ 0 h 284"/>
                <a:gd name="T30" fmla="*/ 105 w 255"/>
                <a:gd name="T31" fmla="*/ 5 h 284"/>
                <a:gd name="T32" fmla="*/ 70 w 255"/>
                <a:gd name="T33" fmla="*/ 15 h 284"/>
                <a:gd name="T34" fmla="*/ 55 w 255"/>
                <a:gd name="T35" fmla="*/ 25 h 284"/>
                <a:gd name="T36" fmla="*/ 40 w 255"/>
                <a:gd name="T37" fmla="*/ 40 h 284"/>
                <a:gd name="T38" fmla="*/ 30 w 255"/>
                <a:gd name="T39" fmla="*/ 59 h 284"/>
                <a:gd name="T40" fmla="*/ 15 w 255"/>
                <a:gd name="T41" fmla="*/ 79 h 284"/>
                <a:gd name="T42" fmla="*/ 5 w 255"/>
                <a:gd name="T43" fmla="*/ 109 h 284"/>
                <a:gd name="T44" fmla="*/ 0 w 255"/>
                <a:gd name="T45" fmla="*/ 144 h 284"/>
                <a:gd name="T46" fmla="*/ 0 w 255"/>
                <a:gd name="T47" fmla="*/ 184 h 284"/>
                <a:gd name="T48" fmla="*/ 0 w 255"/>
                <a:gd name="T49" fmla="*/ 229 h 284"/>
                <a:gd name="T50" fmla="*/ 0 w 255"/>
                <a:gd name="T51" fmla="*/ 229 h 284"/>
                <a:gd name="T52" fmla="*/ 20 w 255"/>
                <a:gd name="T53" fmla="*/ 229 h 284"/>
                <a:gd name="T54" fmla="*/ 65 w 255"/>
                <a:gd name="T55" fmla="*/ 239 h 284"/>
                <a:gd name="T56" fmla="*/ 130 w 255"/>
                <a:gd name="T57" fmla="*/ 254 h 284"/>
                <a:gd name="T58" fmla="*/ 165 w 255"/>
                <a:gd name="T59" fmla="*/ 269 h 284"/>
                <a:gd name="T60" fmla="*/ 200 w 255"/>
                <a:gd name="T61" fmla="*/ 284 h 284"/>
                <a:gd name="T62" fmla="*/ 200 w 255"/>
                <a:gd name="T63" fmla="*/ 284 h 2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5"/>
                <a:gd name="T97" fmla="*/ 0 h 284"/>
                <a:gd name="T98" fmla="*/ 255 w 255"/>
                <a:gd name="T99" fmla="*/ 284 h 2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5" h="284">
                  <a:moveTo>
                    <a:pt x="200" y="284"/>
                  </a:moveTo>
                  <a:lnTo>
                    <a:pt x="200" y="284"/>
                  </a:lnTo>
                  <a:lnTo>
                    <a:pt x="220" y="249"/>
                  </a:lnTo>
                  <a:lnTo>
                    <a:pt x="240" y="209"/>
                  </a:lnTo>
                  <a:lnTo>
                    <a:pt x="250" y="164"/>
                  </a:lnTo>
                  <a:lnTo>
                    <a:pt x="255" y="139"/>
                  </a:lnTo>
                  <a:lnTo>
                    <a:pt x="255" y="114"/>
                  </a:lnTo>
                  <a:lnTo>
                    <a:pt x="255" y="89"/>
                  </a:lnTo>
                  <a:lnTo>
                    <a:pt x="245" y="69"/>
                  </a:lnTo>
                  <a:lnTo>
                    <a:pt x="235" y="49"/>
                  </a:lnTo>
                  <a:lnTo>
                    <a:pt x="215" y="30"/>
                  </a:lnTo>
                  <a:lnTo>
                    <a:pt x="190" y="15"/>
                  </a:lnTo>
                  <a:lnTo>
                    <a:pt x="160" y="0"/>
                  </a:lnTo>
                  <a:lnTo>
                    <a:pt x="130" y="0"/>
                  </a:lnTo>
                  <a:lnTo>
                    <a:pt x="105" y="5"/>
                  </a:lnTo>
                  <a:lnTo>
                    <a:pt x="70" y="15"/>
                  </a:lnTo>
                  <a:lnTo>
                    <a:pt x="55" y="25"/>
                  </a:lnTo>
                  <a:lnTo>
                    <a:pt x="40" y="40"/>
                  </a:lnTo>
                  <a:lnTo>
                    <a:pt x="30" y="59"/>
                  </a:lnTo>
                  <a:lnTo>
                    <a:pt x="15" y="79"/>
                  </a:lnTo>
                  <a:lnTo>
                    <a:pt x="5" y="109"/>
                  </a:lnTo>
                  <a:lnTo>
                    <a:pt x="0" y="144"/>
                  </a:lnTo>
                  <a:lnTo>
                    <a:pt x="0" y="184"/>
                  </a:lnTo>
                  <a:lnTo>
                    <a:pt x="0" y="229"/>
                  </a:lnTo>
                  <a:lnTo>
                    <a:pt x="20" y="229"/>
                  </a:lnTo>
                  <a:lnTo>
                    <a:pt x="65" y="239"/>
                  </a:lnTo>
                  <a:lnTo>
                    <a:pt x="130" y="254"/>
                  </a:lnTo>
                  <a:lnTo>
                    <a:pt x="165" y="269"/>
                  </a:lnTo>
                  <a:lnTo>
                    <a:pt x="200" y="284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3778" y="3798"/>
              <a:ext cx="347" cy="359"/>
            </a:xfrm>
            <a:custGeom>
              <a:avLst/>
              <a:gdLst>
                <a:gd name="T0" fmla="*/ 185 w 235"/>
                <a:gd name="T1" fmla="*/ 244 h 244"/>
                <a:gd name="T2" fmla="*/ 185 w 235"/>
                <a:gd name="T3" fmla="*/ 244 h 244"/>
                <a:gd name="T4" fmla="*/ 205 w 235"/>
                <a:gd name="T5" fmla="*/ 214 h 244"/>
                <a:gd name="T6" fmla="*/ 220 w 235"/>
                <a:gd name="T7" fmla="*/ 179 h 244"/>
                <a:gd name="T8" fmla="*/ 230 w 235"/>
                <a:gd name="T9" fmla="*/ 139 h 244"/>
                <a:gd name="T10" fmla="*/ 235 w 235"/>
                <a:gd name="T11" fmla="*/ 99 h 244"/>
                <a:gd name="T12" fmla="*/ 230 w 235"/>
                <a:gd name="T13" fmla="*/ 79 h 244"/>
                <a:gd name="T14" fmla="*/ 225 w 235"/>
                <a:gd name="T15" fmla="*/ 59 h 244"/>
                <a:gd name="T16" fmla="*/ 215 w 235"/>
                <a:gd name="T17" fmla="*/ 39 h 244"/>
                <a:gd name="T18" fmla="*/ 195 w 235"/>
                <a:gd name="T19" fmla="*/ 25 h 244"/>
                <a:gd name="T20" fmla="*/ 175 w 235"/>
                <a:gd name="T21" fmla="*/ 10 h 244"/>
                <a:gd name="T22" fmla="*/ 145 w 235"/>
                <a:gd name="T23" fmla="*/ 0 h 244"/>
                <a:gd name="T24" fmla="*/ 145 w 235"/>
                <a:gd name="T25" fmla="*/ 0 h 244"/>
                <a:gd name="T26" fmla="*/ 120 w 235"/>
                <a:gd name="T27" fmla="*/ 0 h 244"/>
                <a:gd name="T28" fmla="*/ 95 w 235"/>
                <a:gd name="T29" fmla="*/ 5 h 244"/>
                <a:gd name="T30" fmla="*/ 70 w 235"/>
                <a:gd name="T31" fmla="*/ 15 h 244"/>
                <a:gd name="T32" fmla="*/ 55 w 235"/>
                <a:gd name="T33" fmla="*/ 25 h 244"/>
                <a:gd name="T34" fmla="*/ 40 w 235"/>
                <a:gd name="T35" fmla="*/ 34 h 244"/>
                <a:gd name="T36" fmla="*/ 30 w 235"/>
                <a:gd name="T37" fmla="*/ 54 h 244"/>
                <a:gd name="T38" fmla="*/ 20 w 235"/>
                <a:gd name="T39" fmla="*/ 74 h 244"/>
                <a:gd name="T40" fmla="*/ 10 w 235"/>
                <a:gd name="T41" fmla="*/ 99 h 244"/>
                <a:gd name="T42" fmla="*/ 5 w 235"/>
                <a:gd name="T43" fmla="*/ 129 h 244"/>
                <a:gd name="T44" fmla="*/ 0 w 235"/>
                <a:gd name="T45" fmla="*/ 164 h 244"/>
                <a:gd name="T46" fmla="*/ 5 w 235"/>
                <a:gd name="T47" fmla="*/ 204 h 244"/>
                <a:gd name="T48" fmla="*/ 5 w 235"/>
                <a:gd name="T49" fmla="*/ 204 h 244"/>
                <a:gd name="T50" fmla="*/ 60 w 235"/>
                <a:gd name="T51" fmla="*/ 209 h 244"/>
                <a:gd name="T52" fmla="*/ 120 w 235"/>
                <a:gd name="T53" fmla="*/ 224 h 244"/>
                <a:gd name="T54" fmla="*/ 185 w 235"/>
                <a:gd name="T55" fmla="*/ 244 h 244"/>
                <a:gd name="T56" fmla="*/ 185 w 235"/>
                <a:gd name="T57" fmla="*/ 244 h 2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44"/>
                <a:gd name="T89" fmla="*/ 235 w 235"/>
                <a:gd name="T90" fmla="*/ 244 h 2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44">
                  <a:moveTo>
                    <a:pt x="185" y="244"/>
                  </a:moveTo>
                  <a:lnTo>
                    <a:pt x="185" y="244"/>
                  </a:lnTo>
                  <a:lnTo>
                    <a:pt x="205" y="214"/>
                  </a:lnTo>
                  <a:lnTo>
                    <a:pt x="220" y="179"/>
                  </a:lnTo>
                  <a:lnTo>
                    <a:pt x="230" y="139"/>
                  </a:lnTo>
                  <a:lnTo>
                    <a:pt x="235" y="99"/>
                  </a:lnTo>
                  <a:lnTo>
                    <a:pt x="230" y="79"/>
                  </a:lnTo>
                  <a:lnTo>
                    <a:pt x="225" y="59"/>
                  </a:lnTo>
                  <a:lnTo>
                    <a:pt x="215" y="39"/>
                  </a:lnTo>
                  <a:lnTo>
                    <a:pt x="195" y="25"/>
                  </a:lnTo>
                  <a:lnTo>
                    <a:pt x="175" y="10"/>
                  </a:lnTo>
                  <a:lnTo>
                    <a:pt x="145" y="0"/>
                  </a:lnTo>
                  <a:lnTo>
                    <a:pt x="120" y="0"/>
                  </a:lnTo>
                  <a:lnTo>
                    <a:pt x="95" y="5"/>
                  </a:lnTo>
                  <a:lnTo>
                    <a:pt x="70" y="15"/>
                  </a:lnTo>
                  <a:lnTo>
                    <a:pt x="55" y="25"/>
                  </a:lnTo>
                  <a:lnTo>
                    <a:pt x="40" y="34"/>
                  </a:lnTo>
                  <a:lnTo>
                    <a:pt x="30" y="54"/>
                  </a:lnTo>
                  <a:lnTo>
                    <a:pt x="20" y="74"/>
                  </a:lnTo>
                  <a:lnTo>
                    <a:pt x="10" y="99"/>
                  </a:lnTo>
                  <a:lnTo>
                    <a:pt x="5" y="129"/>
                  </a:lnTo>
                  <a:lnTo>
                    <a:pt x="0" y="164"/>
                  </a:lnTo>
                  <a:lnTo>
                    <a:pt x="5" y="204"/>
                  </a:lnTo>
                  <a:lnTo>
                    <a:pt x="60" y="209"/>
                  </a:lnTo>
                  <a:lnTo>
                    <a:pt x="120" y="224"/>
                  </a:lnTo>
                  <a:lnTo>
                    <a:pt x="185" y="2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771" y="3877"/>
              <a:ext cx="251" cy="258"/>
            </a:xfrm>
            <a:custGeom>
              <a:avLst/>
              <a:gdLst>
                <a:gd name="T0" fmla="*/ 135 w 170"/>
                <a:gd name="T1" fmla="*/ 175 h 175"/>
                <a:gd name="T2" fmla="*/ 135 w 170"/>
                <a:gd name="T3" fmla="*/ 175 h 175"/>
                <a:gd name="T4" fmla="*/ 150 w 170"/>
                <a:gd name="T5" fmla="*/ 160 h 175"/>
                <a:gd name="T6" fmla="*/ 160 w 170"/>
                <a:gd name="T7" fmla="*/ 140 h 175"/>
                <a:gd name="T8" fmla="*/ 165 w 170"/>
                <a:gd name="T9" fmla="*/ 115 h 175"/>
                <a:gd name="T10" fmla="*/ 170 w 170"/>
                <a:gd name="T11" fmla="*/ 90 h 175"/>
                <a:gd name="T12" fmla="*/ 165 w 170"/>
                <a:gd name="T13" fmla="*/ 65 h 175"/>
                <a:gd name="T14" fmla="*/ 160 w 170"/>
                <a:gd name="T15" fmla="*/ 50 h 175"/>
                <a:gd name="T16" fmla="*/ 150 w 170"/>
                <a:gd name="T17" fmla="*/ 40 h 175"/>
                <a:gd name="T18" fmla="*/ 140 w 170"/>
                <a:gd name="T19" fmla="*/ 25 h 175"/>
                <a:gd name="T20" fmla="*/ 120 w 170"/>
                <a:gd name="T21" fmla="*/ 15 h 175"/>
                <a:gd name="T22" fmla="*/ 120 w 170"/>
                <a:gd name="T23" fmla="*/ 15 h 175"/>
                <a:gd name="T24" fmla="*/ 95 w 170"/>
                <a:gd name="T25" fmla="*/ 5 h 175"/>
                <a:gd name="T26" fmla="*/ 75 w 170"/>
                <a:gd name="T27" fmla="*/ 0 h 175"/>
                <a:gd name="T28" fmla="*/ 55 w 170"/>
                <a:gd name="T29" fmla="*/ 0 h 175"/>
                <a:gd name="T30" fmla="*/ 45 w 170"/>
                <a:gd name="T31" fmla="*/ 5 h 175"/>
                <a:gd name="T32" fmla="*/ 25 w 170"/>
                <a:gd name="T33" fmla="*/ 15 h 175"/>
                <a:gd name="T34" fmla="*/ 20 w 170"/>
                <a:gd name="T35" fmla="*/ 25 h 175"/>
                <a:gd name="T36" fmla="*/ 20 w 170"/>
                <a:gd name="T37" fmla="*/ 25 h 175"/>
                <a:gd name="T38" fmla="*/ 5 w 170"/>
                <a:gd name="T39" fmla="*/ 75 h 175"/>
                <a:gd name="T40" fmla="*/ 0 w 170"/>
                <a:gd name="T41" fmla="*/ 115 h 175"/>
                <a:gd name="T42" fmla="*/ 5 w 170"/>
                <a:gd name="T43" fmla="*/ 135 h 175"/>
                <a:gd name="T44" fmla="*/ 10 w 170"/>
                <a:gd name="T45" fmla="*/ 155 h 175"/>
                <a:gd name="T46" fmla="*/ 10 w 170"/>
                <a:gd name="T47" fmla="*/ 155 h 175"/>
                <a:gd name="T48" fmla="*/ 45 w 170"/>
                <a:gd name="T49" fmla="*/ 160 h 175"/>
                <a:gd name="T50" fmla="*/ 85 w 170"/>
                <a:gd name="T51" fmla="*/ 165 h 175"/>
                <a:gd name="T52" fmla="*/ 135 w 170"/>
                <a:gd name="T53" fmla="*/ 175 h 175"/>
                <a:gd name="T54" fmla="*/ 135 w 170"/>
                <a:gd name="T55" fmla="*/ 175 h 1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0"/>
                <a:gd name="T85" fmla="*/ 0 h 175"/>
                <a:gd name="T86" fmla="*/ 170 w 170"/>
                <a:gd name="T87" fmla="*/ 175 h 1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0" h="175">
                  <a:moveTo>
                    <a:pt x="135" y="175"/>
                  </a:moveTo>
                  <a:lnTo>
                    <a:pt x="135" y="175"/>
                  </a:lnTo>
                  <a:lnTo>
                    <a:pt x="150" y="160"/>
                  </a:lnTo>
                  <a:lnTo>
                    <a:pt x="160" y="140"/>
                  </a:lnTo>
                  <a:lnTo>
                    <a:pt x="165" y="115"/>
                  </a:lnTo>
                  <a:lnTo>
                    <a:pt x="170" y="90"/>
                  </a:lnTo>
                  <a:lnTo>
                    <a:pt x="165" y="65"/>
                  </a:lnTo>
                  <a:lnTo>
                    <a:pt x="160" y="50"/>
                  </a:lnTo>
                  <a:lnTo>
                    <a:pt x="150" y="40"/>
                  </a:lnTo>
                  <a:lnTo>
                    <a:pt x="140" y="25"/>
                  </a:lnTo>
                  <a:lnTo>
                    <a:pt x="120" y="15"/>
                  </a:lnTo>
                  <a:lnTo>
                    <a:pt x="95" y="5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45" y="5"/>
                  </a:lnTo>
                  <a:lnTo>
                    <a:pt x="25" y="15"/>
                  </a:lnTo>
                  <a:lnTo>
                    <a:pt x="20" y="25"/>
                  </a:lnTo>
                  <a:lnTo>
                    <a:pt x="5" y="75"/>
                  </a:lnTo>
                  <a:lnTo>
                    <a:pt x="0" y="115"/>
                  </a:lnTo>
                  <a:lnTo>
                    <a:pt x="5" y="135"/>
                  </a:lnTo>
                  <a:lnTo>
                    <a:pt x="10" y="155"/>
                  </a:lnTo>
                  <a:lnTo>
                    <a:pt x="45" y="160"/>
                  </a:lnTo>
                  <a:lnTo>
                    <a:pt x="85" y="165"/>
                  </a:lnTo>
                  <a:lnTo>
                    <a:pt x="135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992" y="4150"/>
              <a:ext cx="133" cy="96"/>
            </a:xfrm>
            <a:custGeom>
              <a:avLst/>
              <a:gdLst>
                <a:gd name="T0" fmla="*/ 0 w 90"/>
                <a:gd name="T1" fmla="*/ 5 h 65"/>
                <a:gd name="T2" fmla="*/ 0 w 90"/>
                <a:gd name="T3" fmla="*/ 5 h 65"/>
                <a:gd name="T4" fmla="*/ 40 w 90"/>
                <a:gd name="T5" fmla="*/ 30 h 65"/>
                <a:gd name="T6" fmla="*/ 70 w 90"/>
                <a:gd name="T7" fmla="*/ 45 h 65"/>
                <a:gd name="T8" fmla="*/ 90 w 90"/>
                <a:gd name="T9" fmla="*/ 65 h 65"/>
                <a:gd name="T10" fmla="*/ 90 w 90"/>
                <a:gd name="T11" fmla="*/ 65 h 65"/>
                <a:gd name="T12" fmla="*/ 85 w 90"/>
                <a:gd name="T13" fmla="*/ 55 h 65"/>
                <a:gd name="T14" fmla="*/ 70 w 90"/>
                <a:gd name="T15" fmla="*/ 40 h 65"/>
                <a:gd name="T16" fmla="*/ 50 w 90"/>
                <a:gd name="T17" fmla="*/ 20 h 65"/>
                <a:gd name="T18" fmla="*/ 30 w 90"/>
                <a:gd name="T19" fmla="*/ 10 h 65"/>
                <a:gd name="T20" fmla="*/ 10 w 90"/>
                <a:gd name="T21" fmla="*/ 0 h 65"/>
                <a:gd name="T22" fmla="*/ 0 w 90"/>
                <a:gd name="T23" fmla="*/ 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65"/>
                <a:gd name="T38" fmla="*/ 90 w 90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65">
                  <a:moveTo>
                    <a:pt x="0" y="5"/>
                  </a:moveTo>
                  <a:lnTo>
                    <a:pt x="0" y="5"/>
                  </a:lnTo>
                  <a:lnTo>
                    <a:pt x="40" y="30"/>
                  </a:lnTo>
                  <a:lnTo>
                    <a:pt x="70" y="45"/>
                  </a:lnTo>
                  <a:lnTo>
                    <a:pt x="90" y="65"/>
                  </a:lnTo>
                  <a:lnTo>
                    <a:pt x="85" y="55"/>
                  </a:lnTo>
                  <a:lnTo>
                    <a:pt x="70" y="40"/>
                  </a:lnTo>
                  <a:lnTo>
                    <a:pt x="50" y="20"/>
                  </a:lnTo>
                  <a:lnTo>
                    <a:pt x="30" y="1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3882" y="3914"/>
              <a:ext cx="95" cy="148"/>
            </a:xfrm>
            <a:custGeom>
              <a:avLst/>
              <a:gdLst>
                <a:gd name="T0" fmla="*/ 60 w 65"/>
                <a:gd name="T1" fmla="*/ 100 h 100"/>
                <a:gd name="T2" fmla="*/ 25 w 65"/>
                <a:gd name="T3" fmla="*/ 95 h 100"/>
                <a:gd name="T4" fmla="*/ 25 w 65"/>
                <a:gd name="T5" fmla="*/ 95 h 100"/>
                <a:gd name="T6" fmla="*/ 25 w 65"/>
                <a:gd name="T7" fmla="*/ 90 h 100"/>
                <a:gd name="T8" fmla="*/ 25 w 65"/>
                <a:gd name="T9" fmla="*/ 75 h 100"/>
                <a:gd name="T10" fmla="*/ 15 w 65"/>
                <a:gd name="T11" fmla="*/ 60 h 100"/>
                <a:gd name="T12" fmla="*/ 10 w 65"/>
                <a:gd name="T13" fmla="*/ 55 h 100"/>
                <a:gd name="T14" fmla="*/ 0 w 65"/>
                <a:gd name="T15" fmla="*/ 45 h 100"/>
                <a:gd name="T16" fmla="*/ 5 w 65"/>
                <a:gd name="T17" fmla="*/ 0 h 100"/>
                <a:gd name="T18" fmla="*/ 5 w 65"/>
                <a:gd name="T19" fmla="*/ 0 h 100"/>
                <a:gd name="T20" fmla="*/ 20 w 65"/>
                <a:gd name="T21" fmla="*/ 5 h 100"/>
                <a:gd name="T22" fmla="*/ 45 w 65"/>
                <a:gd name="T23" fmla="*/ 20 h 100"/>
                <a:gd name="T24" fmla="*/ 55 w 65"/>
                <a:gd name="T25" fmla="*/ 35 h 100"/>
                <a:gd name="T26" fmla="*/ 65 w 65"/>
                <a:gd name="T27" fmla="*/ 50 h 100"/>
                <a:gd name="T28" fmla="*/ 65 w 65"/>
                <a:gd name="T29" fmla="*/ 75 h 100"/>
                <a:gd name="T30" fmla="*/ 60 w 65"/>
                <a:gd name="T31" fmla="*/ 100 h 100"/>
                <a:gd name="T32" fmla="*/ 60 w 65"/>
                <a:gd name="T33" fmla="*/ 100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00"/>
                <a:gd name="T53" fmla="*/ 65 w 65"/>
                <a:gd name="T54" fmla="*/ 100 h 1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00">
                  <a:moveTo>
                    <a:pt x="60" y="100"/>
                  </a:moveTo>
                  <a:lnTo>
                    <a:pt x="25" y="95"/>
                  </a:lnTo>
                  <a:lnTo>
                    <a:pt x="25" y="90"/>
                  </a:lnTo>
                  <a:lnTo>
                    <a:pt x="25" y="75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0" y="45"/>
                  </a:lnTo>
                  <a:lnTo>
                    <a:pt x="5" y="0"/>
                  </a:lnTo>
                  <a:lnTo>
                    <a:pt x="20" y="5"/>
                  </a:lnTo>
                  <a:lnTo>
                    <a:pt x="45" y="20"/>
                  </a:lnTo>
                  <a:lnTo>
                    <a:pt x="55" y="35"/>
                  </a:lnTo>
                  <a:lnTo>
                    <a:pt x="65" y="50"/>
                  </a:lnTo>
                  <a:lnTo>
                    <a:pt x="65" y="75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rgbClr val="1586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2999" y="3695"/>
              <a:ext cx="96" cy="146"/>
            </a:xfrm>
            <a:custGeom>
              <a:avLst/>
              <a:gdLst>
                <a:gd name="T0" fmla="*/ 60 w 65"/>
                <a:gd name="T1" fmla="*/ 99 h 99"/>
                <a:gd name="T2" fmla="*/ 25 w 65"/>
                <a:gd name="T3" fmla="*/ 95 h 99"/>
                <a:gd name="T4" fmla="*/ 25 w 65"/>
                <a:gd name="T5" fmla="*/ 95 h 99"/>
                <a:gd name="T6" fmla="*/ 25 w 65"/>
                <a:gd name="T7" fmla="*/ 90 h 99"/>
                <a:gd name="T8" fmla="*/ 25 w 65"/>
                <a:gd name="T9" fmla="*/ 75 h 99"/>
                <a:gd name="T10" fmla="*/ 20 w 65"/>
                <a:gd name="T11" fmla="*/ 60 h 99"/>
                <a:gd name="T12" fmla="*/ 10 w 65"/>
                <a:gd name="T13" fmla="*/ 50 h 99"/>
                <a:gd name="T14" fmla="*/ 0 w 65"/>
                <a:gd name="T15" fmla="*/ 45 h 99"/>
                <a:gd name="T16" fmla="*/ 10 w 65"/>
                <a:gd name="T17" fmla="*/ 0 h 99"/>
                <a:gd name="T18" fmla="*/ 10 w 65"/>
                <a:gd name="T19" fmla="*/ 0 h 99"/>
                <a:gd name="T20" fmla="*/ 20 w 65"/>
                <a:gd name="T21" fmla="*/ 5 h 99"/>
                <a:gd name="T22" fmla="*/ 45 w 65"/>
                <a:gd name="T23" fmla="*/ 20 h 99"/>
                <a:gd name="T24" fmla="*/ 60 w 65"/>
                <a:gd name="T25" fmla="*/ 35 h 99"/>
                <a:gd name="T26" fmla="*/ 65 w 65"/>
                <a:gd name="T27" fmla="*/ 50 h 99"/>
                <a:gd name="T28" fmla="*/ 65 w 65"/>
                <a:gd name="T29" fmla="*/ 70 h 99"/>
                <a:gd name="T30" fmla="*/ 60 w 65"/>
                <a:gd name="T31" fmla="*/ 99 h 99"/>
                <a:gd name="T32" fmla="*/ 60 w 65"/>
                <a:gd name="T33" fmla="*/ 9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99"/>
                <a:gd name="T53" fmla="*/ 65 w 6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99">
                  <a:moveTo>
                    <a:pt x="60" y="99"/>
                  </a:moveTo>
                  <a:lnTo>
                    <a:pt x="25" y="95"/>
                  </a:lnTo>
                  <a:lnTo>
                    <a:pt x="25" y="90"/>
                  </a:lnTo>
                  <a:lnTo>
                    <a:pt x="25" y="75"/>
                  </a:lnTo>
                  <a:lnTo>
                    <a:pt x="20" y="60"/>
                  </a:lnTo>
                  <a:lnTo>
                    <a:pt x="10" y="50"/>
                  </a:lnTo>
                  <a:lnTo>
                    <a:pt x="0" y="45"/>
                  </a:lnTo>
                  <a:lnTo>
                    <a:pt x="10" y="0"/>
                  </a:lnTo>
                  <a:lnTo>
                    <a:pt x="20" y="5"/>
                  </a:lnTo>
                  <a:lnTo>
                    <a:pt x="45" y="20"/>
                  </a:lnTo>
                  <a:lnTo>
                    <a:pt x="60" y="35"/>
                  </a:lnTo>
                  <a:lnTo>
                    <a:pt x="65" y="50"/>
                  </a:lnTo>
                  <a:lnTo>
                    <a:pt x="65" y="70"/>
                  </a:lnTo>
                  <a:lnTo>
                    <a:pt x="60" y="99"/>
                  </a:lnTo>
                  <a:close/>
                </a:path>
              </a:pathLst>
            </a:custGeom>
            <a:solidFill>
              <a:srgbClr val="1586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3058" y="3687"/>
              <a:ext cx="88" cy="81"/>
            </a:xfrm>
            <a:custGeom>
              <a:avLst/>
              <a:gdLst>
                <a:gd name="T0" fmla="*/ 0 w 60"/>
                <a:gd name="T1" fmla="*/ 15 h 55"/>
                <a:gd name="T2" fmla="*/ 0 w 60"/>
                <a:gd name="T3" fmla="*/ 15 h 55"/>
                <a:gd name="T4" fmla="*/ 0 w 60"/>
                <a:gd name="T5" fmla="*/ 25 h 55"/>
                <a:gd name="T6" fmla="*/ 5 w 60"/>
                <a:gd name="T7" fmla="*/ 35 h 55"/>
                <a:gd name="T8" fmla="*/ 10 w 60"/>
                <a:gd name="T9" fmla="*/ 45 h 55"/>
                <a:gd name="T10" fmla="*/ 20 w 60"/>
                <a:gd name="T11" fmla="*/ 50 h 55"/>
                <a:gd name="T12" fmla="*/ 20 w 60"/>
                <a:gd name="T13" fmla="*/ 50 h 55"/>
                <a:gd name="T14" fmla="*/ 30 w 60"/>
                <a:gd name="T15" fmla="*/ 55 h 55"/>
                <a:gd name="T16" fmla="*/ 45 w 60"/>
                <a:gd name="T17" fmla="*/ 50 h 55"/>
                <a:gd name="T18" fmla="*/ 50 w 60"/>
                <a:gd name="T19" fmla="*/ 45 h 55"/>
                <a:gd name="T20" fmla="*/ 60 w 60"/>
                <a:gd name="T21" fmla="*/ 35 h 55"/>
                <a:gd name="T22" fmla="*/ 60 w 60"/>
                <a:gd name="T23" fmla="*/ 35 h 55"/>
                <a:gd name="T24" fmla="*/ 60 w 60"/>
                <a:gd name="T25" fmla="*/ 25 h 55"/>
                <a:gd name="T26" fmla="*/ 60 w 60"/>
                <a:gd name="T27" fmla="*/ 15 h 55"/>
                <a:gd name="T28" fmla="*/ 50 w 60"/>
                <a:gd name="T29" fmla="*/ 5 h 55"/>
                <a:gd name="T30" fmla="*/ 40 w 60"/>
                <a:gd name="T31" fmla="*/ 0 h 55"/>
                <a:gd name="T32" fmla="*/ 40 w 60"/>
                <a:gd name="T33" fmla="*/ 0 h 55"/>
                <a:gd name="T34" fmla="*/ 30 w 60"/>
                <a:gd name="T35" fmla="*/ 0 h 55"/>
                <a:gd name="T36" fmla="*/ 20 w 60"/>
                <a:gd name="T37" fmla="*/ 0 h 55"/>
                <a:gd name="T38" fmla="*/ 10 w 60"/>
                <a:gd name="T39" fmla="*/ 5 h 55"/>
                <a:gd name="T40" fmla="*/ 0 w 60"/>
                <a:gd name="T41" fmla="*/ 15 h 55"/>
                <a:gd name="T42" fmla="*/ 0 w 60"/>
                <a:gd name="T43" fmla="*/ 1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15"/>
                  </a:moveTo>
                  <a:lnTo>
                    <a:pt x="0" y="15"/>
                  </a:lnTo>
                  <a:lnTo>
                    <a:pt x="0" y="25"/>
                  </a:lnTo>
                  <a:lnTo>
                    <a:pt x="5" y="35"/>
                  </a:lnTo>
                  <a:lnTo>
                    <a:pt x="10" y="45"/>
                  </a:lnTo>
                  <a:lnTo>
                    <a:pt x="20" y="50"/>
                  </a:lnTo>
                  <a:lnTo>
                    <a:pt x="30" y="55"/>
                  </a:lnTo>
                  <a:lnTo>
                    <a:pt x="45" y="50"/>
                  </a:lnTo>
                  <a:lnTo>
                    <a:pt x="50" y="45"/>
                  </a:lnTo>
                  <a:lnTo>
                    <a:pt x="60" y="35"/>
                  </a:lnTo>
                  <a:lnTo>
                    <a:pt x="60" y="25"/>
                  </a:lnTo>
                  <a:lnTo>
                    <a:pt x="60" y="15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3454" y="4032"/>
              <a:ext cx="207" cy="155"/>
            </a:xfrm>
            <a:custGeom>
              <a:avLst/>
              <a:gdLst>
                <a:gd name="T0" fmla="*/ 0 w 140"/>
                <a:gd name="T1" fmla="*/ 40 h 105"/>
                <a:gd name="T2" fmla="*/ 0 w 140"/>
                <a:gd name="T3" fmla="*/ 40 h 105"/>
                <a:gd name="T4" fmla="*/ 5 w 140"/>
                <a:gd name="T5" fmla="*/ 60 h 105"/>
                <a:gd name="T6" fmla="*/ 15 w 140"/>
                <a:gd name="T7" fmla="*/ 80 h 105"/>
                <a:gd name="T8" fmla="*/ 35 w 140"/>
                <a:gd name="T9" fmla="*/ 95 h 105"/>
                <a:gd name="T10" fmla="*/ 60 w 140"/>
                <a:gd name="T11" fmla="*/ 105 h 105"/>
                <a:gd name="T12" fmla="*/ 60 w 140"/>
                <a:gd name="T13" fmla="*/ 105 h 105"/>
                <a:gd name="T14" fmla="*/ 85 w 140"/>
                <a:gd name="T15" fmla="*/ 105 h 105"/>
                <a:gd name="T16" fmla="*/ 110 w 140"/>
                <a:gd name="T17" fmla="*/ 100 h 105"/>
                <a:gd name="T18" fmla="*/ 130 w 140"/>
                <a:gd name="T19" fmla="*/ 85 h 105"/>
                <a:gd name="T20" fmla="*/ 140 w 140"/>
                <a:gd name="T21" fmla="*/ 70 h 105"/>
                <a:gd name="T22" fmla="*/ 140 w 140"/>
                <a:gd name="T23" fmla="*/ 70 h 105"/>
                <a:gd name="T24" fmla="*/ 135 w 140"/>
                <a:gd name="T25" fmla="*/ 45 h 105"/>
                <a:gd name="T26" fmla="*/ 125 w 140"/>
                <a:gd name="T27" fmla="*/ 30 h 105"/>
                <a:gd name="T28" fmla="*/ 105 w 140"/>
                <a:gd name="T29" fmla="*/ 10 h 105"/>
                <a:gd name="T30" fmla="*/ 80 w 140"/>
                <a:gd name="T31" fmla="*/ 5 h 105"/>
                <a:gd name="T32" fmla="*/ 80 w 140"/>
                <a:gd name="T33" fmla="*/ 5 h 105"/>
                <a:gd name="T34" fmla="*/ 55 w 140"/>
                <a:gd name="T35" fmla="*/ 0 h 105"/>
                <a:gd name="T36" fmla="*/ 30 w 140"/>
                <a:gd name="T37" fmla="*/ 10 h 105"/>
                <a:gd name="T38" fmla="*/ 10 w 140"/>
                <a:gd name="T39" fmla="*/ 20 h 105"/>
                <a:gd name="T40" fmla="*/ 0 w 140"/>
                <a:gd name="T41" fmla="*/ 40 h 105"/>
                <a:gd name="T42" fmla="*/ 0 w 140"/>
                <a:gd name="T43" fmla="*/ 40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"/>
                <a:gd name="T67" fmla="*/ 0 h 105"/>
                <a:gd name="T68" fmla="*/ 140 w 14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" h="105">
                  <a:moveTo>
                    <a:pt x="0" y="40"/>
                  </a:moveTo>
                  <a:lnTo>
                    <a:pt x="0" y="40"/>
                  </a:lnTo>
                  <a:lnTo>
                    <a:pt x="5" y="60"/>
                  </a:lnTo>
                  <a:lnTo>
                    <a:pt x="15" y="80"/>
                  </a:lnTo>
                  <a:lnTo>
                    <a:pt x="35" y="95"/>
                  </a:lnTo>
                  <a:lnTo>
                    <a:pt x="60" y="105"/>
                  </a:lnTo>
                  <a:lnTo>
                    <a:pt x="85" y="105"/>
                  </a:lnTo>
                  <a:lnTo>
                    <a:pt x="110" y="100"/>
                  </a:lnTo>
                  <a:lnTo>
                    <a:pt x="130" y="85"/>
                  </a:lnTo>
                  <a:lnTo>
                    <a:pt x="140" y="70"/>
                  </a:lnTo>
                  <a:lnTo>
                    <a:pt x="135" y="45"/>
                  </a:lnTo>
                  <a:lnTo>
                    <a:pt x="125" y="30"/>
                  </a:lnTo>
                  <a:lnTo>
                    <a:pt x="105" y="10"/>
                  </a:lnTo>
                  <a:lnTo>
                    <a:pt x="80" y="5"/>
                  </a:lnTo>
                  <a:lnTo>
                    <a:pt x="55" y="0"/>
                  </a:lnTo>
                  <a:lnTo>
                    <a:pt x="30" y="10"/>
                  </a:lnTo>
                  <a:lnTo>
                    <a:pt x="10" y="2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DA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3948" y="3936"/>
              <a:ext cx="81" cy="74"/>
            </a:xfrm>
            <a:custGeom>
              <a:avLst/>
              <a:gdLst>
                <a:gd name="T0" fmla="*/ 5 w 55"/>
                <a:gd name="T1" fmla="*/ 15 h 50"/>
                <a:gd name="T2" fmla="*/ 5 w 55"/>
                <a:gd name="T3" fmla="*/ 15 h 50"/>
                <a:gd name="T4" fmla="*/ 0 w 55"/>
                <a:gd name="T5" fmla="*/ 25 h 50"/>
                <a:gd name="T6" fmla="*/ 5 w 55"/>
                <a:gd name="T7" fmla="*/ 35 h 50"/>
                <a:gd name="T8" fmla="*/ 10 w 55"/>
                <a:gd name="T9" fmla="*/ 45 h 50"/>
                <a:gd name="T10" fmla="*/ 20 w 55"/>
                <a:gd name="T11" fmla="*/ 50 h 50"/>
                <a:gd name="T12" fmla="*/ 20 w 55"/>
                <a:gd name="T13" fmla="*/ 50 h 50"/>
                <a:gd name="T14" fmla="*/ 30 w 55"/>
                <a:gd name="T15" fmla="*/ 50 h 50"/>
                <a:gd name="T16" fmla="*/ 40 w 55"/>
                <a:gd name="T17" fmla="*/ 50 h 50"/>
                <a:gd name="T18" fmla="*/ 45 w 55"/>
                <a:gd name="T19" fmla="*/ 45 h 50"/>
                <a:gd name="T20" fmla="*/ 50 w 55"/>
                <a:gd name="T21" fmla="*/ 35 h 50"/>
                <a:gd name="T22" fmla="*/ 50 w 55"/>
                <a:gd name="T23" fmla="*/ 35 h 50"/>
                <a:gd name="T24" fmla="*/ 55 w 55"/>
                <a:gd name="T25" fmla="*/ 25 h 50"/>
                <a:gd name="T26" fmla="*/ 55 w 55"/>
                <a:gd name="T27" fmla="*/ 15 h 50"/>
                <a:gd name="T28" fmla="*/ 45 w 55"/>
                <a:gd name="T29" fmla="*/ 10 h 50"/>
                <a:gd name="T30" fmla="*/ 40 w 55"/>
                <a:gd name="T31" fmla="*/ 0 h 50"/>
                <a:gd name="T32" fmla="*/ 40 w 55"/>
                <a:gd name="T33" fmla="*/ 0 h 50"/>
                <a:gd name="T34" fmla="*/ 30 w 55"/>
                <a:gd name="T35" fmla="*/ 0 h 50"/>
                <a:gd name="T36" fmla="*/ 20 w 55"/>
                <a:gd name="T37" fmla="*/ 0 h 50"/>
                <a:gd name="T38" fmla="*/ 10 w 55"/>
                <a:gd name="T39" fmla="*/ 5 h 50"/>
                <a:gd name="T40" fmla="*/ 5 w 55"/>
                <a:gd name="T41" fmla="*/ 15 h 50"/>
                <a:gd name="T42" fmla="*/ 5 w 55"/>
                <a:gd name="T43" fmla="*/ 15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50"/>
                <a:gd name="T68" fmla="*/ 55 w 55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50">
                  <a:moveTo>
                    <a:pt x="5" y="15"/>
                  </a:moveTo>
                  <a:lnTo>
                    <a:pt x="5" y="15"/>
                  </a:lnTo>
                  <a:lnTo>
                    <a:pt x="0" y="25"/>
                  </a:lnTo>
                  <a:lnTo>
                    <a:pt x="5" y="35"/>
                  </a:lnTo>
                  <a:lnTo>
                    <a:pt x="10" y="45"/>
                  </a:lnTo>
                  <a:lnTo>
                    <a:pt x="20" y="50"/>
                  </a:lnTo>
                  <a:lnTo>
                    <a:pt x="30" y="50"/>
                  </a:lnTo>
                  <a:lnTo>
                    <a:pt x="40" y="50"/>
                  </a:lnTo>
                  <a:lnTo>
                    <a:pt x="45" y="45"/>
                  </a:lnTo>
                  <a:lnTo>
                    <a:pt x="50" y="35"/>
                  </a:lnTo>
                  <a:lnTo>
                    <a:pt x="55" y="25"/>
                  </a:lnTo>
                  <a:lnTo>
                    <a:pt x="55" y="15"/>
                  </a:lnTo>
                  <a:lnTo>
                    <a:pt x="45" y="1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3271" y="4460"/>
              <a:ext cx="205" cy="88"/>
            </a:xfrm>
            <a:custGeom>
              <a:avLst/>
              <a:gdLst>
                <a:gd name="T0" fmla="*/ 124 w 139"/>
                <a:gd name="T1" fmla="*/ 35 h 60"/>
                <a:gd name="T2" fmla="*/ 124 w 139"/>
                <a:gd name="T3" fmla="*/ 35 h 60"/>
                <a:gd name="T4" fmla="*/ 114 w 139"/>
                <a:gd name="T5" fmla="*/ 35 h 60"/>
                <a:gd name="T6" fmla="*/ 89 w 139"/>
                <a:gd name="T7" fmla="*/ 35 h 60"/>
                <a:gd name="T8" fmla="*/ 50 w 139"/>
                <a:gd name="T9" fmla="*/ 25 h 60"/>
                <a:gd name="T10" fmla="*/ 30 w 139"/>
                <a:gd name="T11" fmla="*/ 15 h 60"/>
                <a:gd name="T12" fmla="*/ 5 w 139"/>
                <a:gd name="T13" fmla="*/ 0 h 60"/>
                <a:gd name="T14" fmla="*/ 5 w 139"/>
                <a:gd name="T15" fmla="*/ 0 h 60"/>
                <a:gd name="T16" fmla="*/ 5 w 139"/>
                <a:gd name="T17" fmla="*/ 0 h 60"/>
                <a:gd name="T18" fmla="*/ 0 w 139"/>
                <a:gd name="T19" fmla="*/ 0 h 60"/>
                <a:gd name="T20" fmla="*/ 0 w 139"/>
                <a:gd name="T21" fmla="*/ 10 h 60"/>
                <a:gd name="T22" fmla="*/ 0 w 139"/>
                <a:gd name="T23" fmla="*/ 10 h 60"/>
                <a:gd name="T24" fmla="*/ 5 w 139"/>
                <a:gd name="T25" fmla="*/ 25 h 60"/>
                <a:gd name="T26" fmla="*/ 10 w 139"/>
                <a:gd name="T27" fmla="*/ 35 h 60"/>
                <a:gd name="T28" fmla="*/ 25 w 139"/>
                <a:gd name="T29" fmla="*/ 50 h 60"/>
                <a:gd name="T30" fmla="*/ 40 w 139"/>
                <a:gd name="T31" fmla="*/ 55 h 60"/>
                <a:gd name="T32" fmla="*/ 60 w 139"/>
                <a:gd name="T33" fmla="*/ 60 h 60"/>
                <a:gd name="T34" fmla="*/ 89 w 139"/>
                <a:gd name="T35" fmla="*/ 60 h 60"/>
                <a:gd name="T36" fmla="*/ 119 w 139"/>
                <a:gd name="T37" fmla="*/ 55 h 60"/>
                <a:gd name="T38" fmla="*/ 119 w 139"/>
                <a:gd name="T39" fmla="*/ 55 h 60"/>
                <a:gd name="T40" fmla="*/ 134 w 139"/>
                <a:gd name="T41" fmla="*/ 50 h 60"/>
                <a:gd name="T42" fmla="*/ 139 w 139"/>
                <a:gd name="T43" fmla="*/ 40 h 60"/>
                <a:gd name="T44" fmla="*/ 124 w 139"/>
                <a:gd name="T45" fmla="*/ 35 h 60"/>
                <a:gd name="T46" fmla="*/ 124 w 139"/>
                <a:gd name="T47" fmla="*/ 35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"/>
                <a:gd name="T73" fmla="*/ 0 h 60"/>
                <a:gd name="T74" fmla="*/ 139 w 139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" h="60">
                  <a:moveTo>
                    <a:pt x="124" y="35"/>
                  </a:moveTo>
                  <a:lnTo>
                    <a:pt x="124" y="35"/>
                  </a:lnTo>
                  <a:lnTo>
                    <a:pt x="114" y="35"/>
                  </a:lnTo>
                  <a:lnTo>
                    <a:pt x="89" y="35"/>
                  </a:lnTo>
                  <a:lnTo>
                    <a:pt x="50" y="25"/>
                  </a:lnTo>
                  <a:lnTo>
                    <a:pt x="30" y="1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5"/>
                  </a:lnTo>
                  <a:lnTo>
                    <a:pt x="10" y="35"/>
                  </a:lnTo>
                  <a:lnTo>
                    <a:pt x="25" y="50"/>
                  </a:lnTo>
                  <a:lnTo>
                    <a:pt x="40" y="55"/>
                  </a:lnTo>
                  <a:lnTo>
                    <a:pt x="60" y="60"/>
                  </a:lnTo>
                  <a:lnTo>
                    <a:pt x="89" y="60"/>
                  </a:lnTo>
                  <a:lnTo>
                    <a:pt x="119" y="55"/>
                  </a:lnTo>
                  <a:lnTo>
                    <a:pt x="134" y="50"/>
                  </a:lnTo>
                  <a:lnTo>
                    <a:pt x="139" y="40"/>
                  </a:lnTo>
                  <a:lnTo>
                    <a:pt x="124" y="35"/>
                  </a:lnTo>
                  <a:close/>
                </a:path>
              </a:pathLst>
            </a:custGeom>
            <a:solidFill>
              <a:srgbClr val="DFB3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3183" y="4194"/>
              <a:ext cx="433" cy="199"/>
            </a:xfrm>
            <a:custGeom>
              <a:avLst/>
              <a:gdLst>
                <a:gd name="T0" fmla="*/ 284 w 294"/>
                <a:gd name="T1" fmla="*/ 105 h 135"/>
                <a:gd name="T2" fmla="*/ 284 w 294"/>
                <a:gd name="T3" fmla="*/ 105 h 135"/>
                <a:gd name="T4" fmla="*/ 179 w 294"/>
                <a:gd name="T5" fmla="*/ 70 h 135"/>
                <a:gd name="T6" fmla="*/ 90 w 294"/>
                <a:gd name="T7" fmla="*/ 35 h 135"/>
                <a:gd name="T8" fmla="*/ 15 w 294"/>
                <a:gd name="T9" fmla="*/ 0 h 135"/>
                <a:gd name="T10" fmla="*/ 15 w 294"/>
                <a:gd name="T11" fmla="*/ 0 h 135"/>
                <a:gd name="T12" fmla="*/ 5 w 294"/>
                <a:gd name="T13" fmla="*/ 0 h 135"/>
                <a:gd name="T14" fmla="*/ 0 w 294"/>
                <a:gd name="T15" fmla="*/ 0 h 135"/>
                <a:gd name="T16" fmla="*/ 0 w 294"/>
                <a:gd name="T17" fmla="*/ 5 h 135"/>
                <a:gd name="T18" fmla="*/ 0 w 294"/>
                <a:gd name="T19" fmla="*/ 5 h 135"/>
                <a:gd name="T20" fmla="*/ 15 w 294"/>
                <a:gd name="T21" fmla="*/ 25 h 135"/>
                <a:gd name="T22" fmla="*/ 40 w 294"/>
                <a:gd name="T23" fmla="*/ 65 h 135"/>
                <a:gd name="T24" fmla="*/ 65 w 294"/>
                <a:gd name="T25" fmla="*/ 85 h 135"/>
                <a:gd name="T26" fmla="*/ 90 w 294"/>
                <a:gd name="T27" fmla="*/ 105 h 135"/>
                <a:gd name="T28" fmla="*/ 125 w 294"/>
                <a:gd name="T29" fmla="*/ 120 h 135"/>
                <a:gd name="T30" fmla="*/ 164 w 294"/>
                <a:gd name="T31" fmla="*/ 135 h 135"/>
                <a:gd name="T32" fmla="*/ 164 w 294"/>
                <a:gd name="T33" fmla="*/ 135 h 135"/>
                <a:gd name="T34" fmla="*/ 204 w 294"/>
                <a:gd name="T35" fmla="*/ 135 h 135"/>
                <a:gd name="T36" fmla="*/ 244 w 294"/>
                <a:gd name="T37" fmla="*/ 130 h 135"/>
                <a:gd name="T38" fmla="*/ 284 w 294"/>
                <a:gd name="T39" fmla="*/ 125 h 135"/>
                <a:gd name="T40" fmla="*/ 284 w 294"/>
                <a:gd name="T41" fmla="*/ 125 h 135"/>
                <a:gd name="T42" fmla="*/ 294 w 294"/>
                <a:gd name="T43" fmla="*/ 115 h 135"/>
                <a:gd name="T44" fmla="*/ 294 w 294"/>
                <a:gd name="T45" fmla="*/ 110 h 135"/>
                <a:gd name="T46" fmla="*/ 284 w 294"/>
                <a:gd name="T47" fmla="*/ 105 h 135"/>
                <a:gd name="T48" fmla="*/ 284 w 294"/>
                <a:gd name="T49" fmla="*/ 105 h 1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"/>
                <a:gd name="T76" fmla="*/ 0 h 135"/>
                <a:gd name="T77" fmla="*/ 294 w 294"/>
                <a:gd name="T78" fmla="*/ 135 h 1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" h="135">
                  <a:moveTo>
                    <a:pt x="284" y="105"/>
                  </a:moveTo>
                  <a:lnTo>
                    <a:pt x="284" y="105"/>
                  </a:lnTo>
                  <a:lnTo>
                    <a:pt x="179" y="70"/>
                  </a:lnTo>
                  <a:lnTo>
                    <a:pt x="90" y="35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25"/>
                  </a:lnTo>
                  <a:lnTo>
                    <a:pt x="40" y="65"/>
                  </a:lnTo>
                  <a:lnTo>
                    <a:pt x="65" y="85"/>
                  </a:lnTo>
                  <a:lnTo>
                    <a:pt x="90" y="105"/>
                  </a:lnTo>
                  <a:lnTo>
                    <a:pt x="125" y="120"/>
                  </a:lnTo>
                  <a:lnTo>
                    <a:pt x="164" y="135"/>
                  </a:lnTo>
                  <a:lnTo>
                    <a:pt x="204" y="135"/>
                  </a:lnTo>
                  <a:lnTo>
                    <a:pt x="244" y="130"/>
                  </a:lnTo>
                  <a:lnTo>
                    <a:pt x="284" y="125"/>
                  </a:lnTo>
                  <a:lnTo>
                    <a:pt x="294" y="115"/>
                  </a:lnTo>
                  <a:lnTo>
                    <a:pt x="294" y="110"/>
                  </a:lnTo>
                  <a:lnTo>
                    <a:pt x="284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7" name="Group 58"/>
          <p:cNvGrpSpPr>
            <a:grpSpLocks noChangeAspect="1"/>
          </p:cNvGrpSpPr>
          <p:nvPr/>
        </p:nvGrpSpPr>
        <p:grpSpPr bwMode="auto">
          <a:xfrm>
            <a:off x="3567113" y="1590675"/>
            <a:ext cx="5576887" cy="4845050"/>
            <a:chOff x="99" y="986"/>
            <a:chExt cx="6036" cy="5312"/>
          </a:xfrm>
        </p:grpSpPr>
        <p:sp>
          <p:nvSpPr>
            <p:cNvPr id="78" name="Freeform 59"/>
            <p:cNvSpPr>
              <a:spLocks noChangeAspect="1"/>
            </p:cNvSpPr>
            <p:nvPr/>
          </p:nvSpPr>
          <p:spPr bwMode="auto">
            <a:xfrm>
              <a:off x="1297" y="986"/>
              <a:ext cx="3610" cy="4191"/>
            </a:xfrm>
            <a:custGeom>
              <a:avLst/>
              <a:gdLst>
                <a:gd name="T0" fmla="*/ 3579 w 3610"/>
                <a:gd name="T1" fmla="*/ 1571 h 4191"/>
                <a:gd name="T2" fmla="*/ 3441 w 3610"/>
                <a:gd name="T3" fmla="*/ 1351 h 4191"/>
                <a:gd name="T4" fmla="*/ 3211 w 3610"/>
                <a:gd name="T5" fmla="*/ 1213 h 4191"/>
                <a:gd name="T6" fmla="*/ 3248 w 3610"/>
                <a:gd name="T7" fmla="*/ 1062 h 4191"/>
                <a:gd name="T8" fmla="*/ 3204 w 3610"/>
                <a:gd name="T9" fmla="*/ 786 h 4191"/>
                <a:gd name="T10" fmla="*/ 2993 w 3610"/>
                <a:gd name="T11" fmla="*/ 535 h 4191"/>
                <a:gd name="T12" fmla="*/ 2662 w 3610"/>
                <a:gd name="T13" fmla="*/ 434 h 4191"/>
                <a:gd name="T14" fmla="*/ 2556 w 3610"/>
                <a:gd name="T15" fmla="*/ 447 h 4191"/>
                <a:gd name="T16" fmla="*/ 2456 w 3610"/>
                <a:gd name="T17" fmla="*/ 472 h 4191"/>
                <a:gd name="T18" fmla="*/ 2369 w 3610"/>
                <a:gd name="T19" fmla="*/ 396 h 4191"/>
                <a:gd name="T20" fmla="*/ 2201 w 3610"/>
                <a:gd name="T21" fmla="*/ 145 h 4191"/>
                <a:gd name="T22" fmla="*/ 1920 w 3610"/>
                <a:gd name="T23" fmla="*/ 13 h 4191"/>
                <a:gd name="T24" fmla="*/ 1596 w 3610"/>
                <a:gd name="T25" fmla="*/ 38 h 4191"/>
                <a:gd name="T26" fmla="*/ 1347 w 3610"/>
                <a:gd name="T27" fmla="*/ 214 h 4191"/>
                <a:gd name="T28" fmla="*/ 1228 w 3610"/>
                <a:gd name="T29" fmla="*/ 497 h 4191"/>
                <a:gd name="T30" fmla="*/ 1135 w 3610"/>
                <a:gd name="T31" fmla="*/ 459 h 4191"/>
                <a:gd name="T32" fmla="*/ 1029 w 3610"/>
                <a:gd name="T33" fmla="*/ 440 h 4191"/>
                <a:gd name="T34" fmla="*/ 835 w 3610"/>
                <a:gd name="T35" fmla="*/ 447 h 4191"/>
                <a:gd name="T36" fmla="*/ 536 w 3610"/>
                <a:gd name="T37" fmla="*/ 604 h 4191"/>
                <a:gd name="T38" fmla="*/ 374 w 3610"/>
                <a:gd name="T39" fmla="*/ 893 h 4191"/>
                <a:gd name="T40" fmla="*/ 374 w 3610"/>
                <a:gd name="T41" fmla="*/ 1113 h 4191"/>
                <a:gd name="T42" fmla="*/ 318 w 3610"/>
                <a:gd name="T43" fmla="*/ 1245 h 4191"/>
                <a:gd name="T44" fmla="*/ 112 w 3610"/>
                <a:gd name="T45" fmla="*/ 1414 h 4191"/>
                <a:gd name="T46" fmla="*/ 6 w 3610"/>
                <a:gd name="T47" fmla="*/ 1659 h 4191"/>
                <a:gd name="T48" fmla="*/ 31 w 3610"/>
                <a:gd name="T49" fmla="*/ 1936 h 4191"/>
                <a:gd name="T50" fmla="*/ 181 w 3610"/>
                <a:gd name="T51" fmla="*/ 2156 h 4191"/>
                <a:gd name="T52" fmla="*/ 418 w 3610"/>
                <a:gd name="T53" fmla="*/ 2294 h 4191"/>
                <a:gd name="T54" fmla="*/ 418 w 3610"/>
                <a:gd name="T55" fmla="*/ 2332 h 4191"/>
                <a:gd name="T56" fmla="*/ 461 w 3610"/>
                <a:gd name="T57" fmla="*/ 2564 h 4191"/>
                <a:gd name="T58" fmla="*/ 679 w 3610"/>
                <a:gd name="T59" fmla="*/ 2815 h 4191"/>
                <a:gd name="T60" fmla="*/ 1010 w 3610"/>
                <a:gd name="T61" fmla="*/ 2916 h 4191"/>
                <a:gd name="T62" fmla="*/ 1103 w 3610"/>
                <a:gd name="T63" fmla="*/ 2903 h 4191"/>
                <a:gd name="T64" fmla="*/ 1197 w 3610"/>
                <a:gd name="T65" fmla="*/ 2884 h 4191"/>
                <a:gd name="T66" fmla="*/ 1284 w 3610"/>
                <a:gd name="T67" fmla="*/ 2928 h 4191"/>
                <a:gd name="T68" fmla="*/ 1434 w 3610"/>
                <a:gd name="T69" fmla="*/ 3104 h 4191"/>
                <a:gd name="T70" fmla="*/ 1353 w 3610"/>
                <a:gd name="T71" fmla="*/ 4085 h 4191"/>
                <a:gd name="T72" fmla="*/ 2244 w 3610"/>
                <a:gd name="T73" fmla="*/ 4078 h 4191"/>
                <a:gd name="T74" fmla="*/ 2163 w 3610"/>
                <a:gd name="T75" fmla="*/ 3123 h 4191"/>
                <a:gd name="T76" fmla="*/ 2257 w 3610"/>
                <a:gd name="T77" fmla="*/ 3042 h 4191"/>
                <a:gd name="T78" fmla="*/ 2332 w 3610"/>
                <a:gd name="T79" fmla="*/ 2941 h 4191"/>
                <a:gd name="T80" fmla="*/ 2394 w 3610"/>
                <a:gd name="T81" fmla="*/ 2878 h 4191"/>
                <a:gd name="T82" fmla="*/ 2481 w 3610"/>
                <a:gd name="T83" fmla="*/ 2903 h 4191"/>
                <a:gd name="T84" fmla="*/ 2575 w 3610"/>
                <a:gd name="T85" fmla="*/ 2916 h 4191"/>
                <a:gd name="T86" fmla="*/ 2837 w 3610"/>
                <a:gd name="T87" fmla="*/ 2872 h 4191"/>
                <a:gd name="T88" fmla="*/ 3099 w 3610"/>
                <a:gd name="T89" fmla="*/ 2665 h 4191"/>
                <a:gd name="T90" fmla="*/ 3198 w 3610"/>
                <a:gd name="T91" fmla="*/ 2344 h 4191"/>
                <a:gd name="T92" fmla="*/ 3198 w 3610"/>
                <a:gd name="T93" fmla="*/ 2306 h 4191"/>
                <a:gd name="T94" fmla="*/ 3360 w 3610"/>
                <a:gd name="T95" fmla="*/ 2212 h 4191"/>
                <a:gd name="T96" fmla="*/ 3541 w 3610"/>
                <a:gd name="T97" fmla="*/ 2017 h 4191"/>
                <a:gd name="T98" fmla="*/ 3610 w 3610"/>
                <a:gd name="T99" fmla="*/ 1753 h 4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0"/>
                <a:gd name="T151" fmla="*/ 0 h 4191"/>
                <a:gd name="T152" fmla="*/ 3610 w 3610"/>
                <a:gd name="T153" fmla="*/ 4191 h 4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0" h="4191">
                  <a:moveTo>
                    <a:pt x="3610" y="1753"/>
                  </a:moveTo>
                  <a:lnTo>
                    <a:pt x="3604" y="1659"/>
                  </a:lnTo>
                  <a:lnTo>
                    <a:pt x="3579" y="1571"/>
                  </a:lnTo>
                  <a:lnTo>
                    <a:pt x="3547" y="1490"/>
                  </a:lnTo>
                  <a:lnTo>
                    <a:pt x="3498" y="1414"/>
                  </a:lnTo>
                  <a:lnTo>
                    <a:pt x="3441" y="1351"/>
                  </a:lnTo>
                  <a:lnTo>
                    <a:pt x="3373" y="1295"/>
                  </a:lnTo>
                  <a:lnTo>
                    <a:pt x="3292" y="1245"/>
                  </a:lnTo>
                  <a:lnTo>
                    <a:pt x="3211" y="1213"/>
                  </a:lnTo>
                  <a:lnTo>
                    <a:pt x="3229" y="1163"/>
                  </a:lnTo>
                  <a:lnTo>
                    <a:pt x="3242" y="1113"/>
                  </a:lnTo>
                  <a:lnTo>
                    <a:pt x="3248" y="1062"/>
                  </a:lnTo>
                  <a:lnTo>
                    <a:pt x="3254" y="1006"/>
                  </a:lnTo>
                  <a:lnTo>
                    <a:pt x="3242" y="893"/>
                  </a:lnTo>
                  <a:lnTo>
                    <a:pt x="3204" y="786"/>
                  </a:lnTo>
                  <a:lnTo>
                    <a:pt x="3155" y="685"/>
                  </a:lnTo>
                  <a:lnTo>
                    <a:pt x="3080" y="604"/>
                  </a:lnTo>
                  <a:lnTo>
                    <a:pt x="2993" y="535"/>
                  </a:lnTo>
                  <a:lnTo>
                    <a:pt x="2893" y="478"/>
                  </a:lnTo>
                  <a:lnTo>
                    <a:pt x="2781" y="447"/>
                  </a:lnTo>
                  <a:lnTo>
                    <a:pt x="2662" y="434"/>
                  </a:lnTo>
                  <a:lnTo>
                    <a:pt x="2625" y="434"/>
                  </a:lnTo>
                  <a:lnTo>
                    <a:pt x="2587" y="440"/>
                  </a:lnTo>
                  <a:lnTo>
                    <a:pt x="2556" y="447"/>
                  </a:lnTo>
                  <a:lnTo>
                    <a:pt x="2519" y="453"/>
                  </a:lnTo>
                  <a:lnTo>
                    <a:pt x="2487" y="459"/>
                  </a:lnTo>
                  <a:lnTo>
                    <a:pt x="2456" y="472"/>
                  </a:lnTo>
                  <a:lnTo>
                    <a:pt x="2425" y="484"/>
                  </a:lnTo>
                  <a:lnTo>
                    <a:pt x="2394" y="497"/>
                  </a:lnTo>
                  <a:lnTo>
                    <a:pt x="2369" y="396"/>
                  </a:lnTo>
                  <a:lnTo>
                    <a:pt x="2332" y="302"/>
                  </a:lnTo>
                  <a:lnTo>
                    <a:pt x="2269" y="214"/>
                  </a:lnTo>
                  <a:lnTo>
                    <a:pt x="2201" y="145"/>
                  </a:lnTo>
                  <a:lnTo>
                    <a:pt x="2113" y="82"/>
                  </a:lnTo>
                  <a:lnTo>
                    <a:pt x="2020" y="38"/>
                  </a:lnTo>
                  <a:lnTo>
                    <a:pt x="1920" y="13"/>
                  </a:lnTo>
                  <a:lnTo>
                    <a:pt x="1808" y="0"/>
                  </a:lnTo>
                  <a:lnTo>
                    <a:pt x="1696" y="13"/>
                  </a:lnTo>
                  <a:lnTo>
                    <a:pt x="1596" y="38"/>
                  </a:lnTo>
                  <a:lnTo>
                    <a:pt x="1502" y="82"/>
                  </a:lnTo>
                  <a:lnTo>
                    <a:pt x="1421" y="145"/>
                  </a:lnTo>
                  <a:lnTo>
                    <a:pt x="1347" y="214"/>
                  </a:lnTo>
                  <a:lnTo>
                    <a:pt x="1290" y="302"/>
                  </a:lnTo>
                  <a:lnTo>
                    <a:pt x="1253" y="396"/>
                  </a:lnTo>
                  <a:lnTo>
                    <a:pt x="1228" y="497"/>
                  </a:lnTo>
                  <a:lnTo>
                    <a:pt x="1197" y="484"/>
                  </a:lnTo>
                  <a:lnTo>
                    <a:pt x="1166" y="472"/>
                  </a:lnTo>
                  <a:lnTo>
                    <a:pt x="1135" y="459"/>
                  </a:lnTo>
                  <a:lnTo>
                    <a:pt x="1097" y="453"/>
                  </a:lnTo>
                  <a:lnTo>
                    <a:pt x="1066" y="447"/>
                  </a:lnTo>
                  <a:lnTo>
                    <a:pt x="1029" y="440"/>
                  </a:lnTo>
                  <a:lnTo>
                    <a:pt x="991" y="434"/>
                  </a:lnTo>
                  <a:lnTo>
                    <a:pt x="954" y="434"/>
                  </a:lnTo>
                  <a:lnTo>
                    <a:pt x="835" y="447"/>
                  </a:lnTo>
                  <a:lnTo>
                    <a:pt x="723" y="478"/>
                  </a:lnTo>
                  <a:lnTo>
                    <a:pt x="623" y="535"/>
                  </a:lnTo>
                  <a:lnTo>
                    <a:pt x="536" y="604"/>
                  </a:lnTo>
                  <a:lnTo>
                    <a:pt x="461" y="685"/>
                  </a:lnTo>
                  <a:lnTo>
                    <a:pt x="405" y="786"/>
                  </a:lnTo>
                  <a:lnTo>
                    <a:pt x="374" y="893"/>
                  </a:lnTo>
                  <a:lnTo>
                    <a:pt x="361" y="1006"/>
                  </a:lnTo>
                  <a:lnTo>
                    <a:pt x="361" y="1062"/>
                  </a:lnTo>
                  <a:lnTo>
                    <a:pt x="374" y="1113"/>
                  </a:lnTo>
                  <a:lnTo>
                    <a:pt x="380" y="1163"/>
                  </a:lnTo>
                  <a:lnTo>
                    <a:pt x="399" y="1213"/>
                  </a:lnTo>
                  <a:lnTo>
                    <a:pt x="318" y="1245"/>
                  </a:lnTo>
                  <a:lnTo>
                    <a:pt x="237" y="1295"/>
                  </a:lnTo>
                  <a:lnTo>
                    <a:pt x="168" y="1351"/>
                  </a:lnTo>
                  <a:lnTo>
                    <a:pt x="112" y="1414"/>
                  </a:lnTo>
                  <a:lnTo>
                    <a:pt x="62" y="1490"/>
                  </a:lnTo>
                  <a:lnTo>
                    <a:pt x="31" y="1571"/>
                  </a:lnTo>
                  <a:lnTo>
                    <a:pt x="6" y="1659"/>
                  </a:lnTo>
                  <a:lnTo>
                    <a:pt x="0" y="1753"/>
                  </a:lnTo>
                  <a:lnTo>
                    <a:pt x="6" y="1848"/>
                  </a:lnTo>
                  <a:lnTo>
                    <a:pt x="31" y="1936"/>
                  </a:lnTo>
                  <a:lnTo>
                    <a:pt x="68" y="2017"/>
                  </a:lnTo>
                  <a:lnTo>
                    <a:pt x="118" y="2093"/>
                  </a:lnTo>
                  <a:lnTo>
                    <a:pt x="181" y="2156"/>
                  </a:lnTo>
                  <a:lnTo>
                    <a:pt x="249" y="2212"/>
                  </a:lnTo>
                  <a:lnTo>
                    <a:pt x="330" y="2262"/>
                  </a:lnTo>
                  <a:lnTo>
                    <a:pt x="418" y="2294"/>
                  </a:lnTo>
                  <a:lnTo>
                    <a:pt x="418" y="2306"/>
                  </a:lnTo>
                  <a:lnTo>
                    <a:pt x="418" y="2319"/>
                  </a:lnTo>
                  <a:lnTo>
                    <a:pt x="418" y="2332"/>
                  </a:lnTo>
                  <a:lnTo>
                    <a:pt x="418" y="2344"/>
                  </a:lnTo>
                  <a:lnTo>
                    <a:pt x="430" y="2457"/>
                  </a:lnTo>
                  <a:lnTo>
                    <a:pt x="461" y="2564"/>
                  </a:lnTo>
                  <a:lnTo>
                    <a:pt x="517" y="2665"/>
                  </a:lnTo>
                  <a:lnTo>
                    <a:pt x="592" y="2746"/>
                  </a:lnTo>
                  <a:lnTo>
                    <a:pt x="679" y="2815"/>
                  </a:lnTo>
                  <a:lnTo>
                    <a:pt x="779" y="2872"/>
                  </a:lnTo>
                  <a:lnTo>
                    <a:pt x="891" y="2903"/>
                  </a:lnTo>
                  <a:lnTo>
                    <a:pt x="1010" y="2916"/>
                  </a:lnTo>
                  <a:lnTo>
                    <a:pt x="1041" y="2916"/>
                  </a:lnTo>
                  <a:lnTo>
                    <a:pt x="1072" y="2910"/>
                  </a:lnTo>
                  <a:lnTo>
                    <a:pt x="1103" y="2903"/>
                  </a:lnTo>
                  <a:lnTo>
                    <a:pt x="1135" y="2897"/>
                  </a:lnTo>
                  <a:lnTo>
                    <a:pt x="1166" y="2891"/>
                  </a:lnTo>
                  <a:lnTo>
                    <a:pt x="1197" y="2884"/>
                  </a:lnTo>
                  <a:lnTo>
                    <a:pt x="1222" y="2872"/>
                  </a:lnTo>
                  <a:lnTo>
                    <a:pt x="1253" y="2859"/>
                  </a:lnTo>
                  <a:lnTo>
                    <a:pt x="1284" y="2928"/>
                  </a:lnTo>
                  <a:lnTo>
                    <a:pt x="1328" y="2991"/>
                  </a:lnTo>
                  <a:lnTo>
                    <a:pt x="1378" y="3054"/>
                  </a:lnTo>
                  <a:lnTo>
                    <a:pt x="1434" y="3104"/>
                  </a:lnTo>
                  <a:lnTo>
                    <a:pt x="1403" y="3462"/>
                  </a:lnTo>
                  <a:lnTo>
                    <a:pt x="1371" y="3814"/>
                  </a:lnTo>
                  <a:lnTo>
                    <a:pt x="1353" y="4085"/>
                  </a:lnTo>
                  <a:lnTo>
                    <a:pt x="1340" y="4191"/>
                  </a:lnTo>
                  <a:lnTo>
                    <a:pt x="2251" y="4172"/>
                  </a:lnTo>
                  <a:lnTo>
                    <a:pt x="2244" y="4078"/>
                  </a:lnTo>
                  <a:lnTo>
                    <a:pt x="2226" y="3839"/>
                  </a:lnTo>
                  <a:lnTo>
                    <a:pt x="2194" y="3500"/>
                  </a:lnTo>
                  <a:lnTo>
                    <a:pt x="2163" y="3123"/>
                  </a:lnTo>
                  <a:lnTo>
                    <a:pt x="2194" y="3098"/>
                  </a:lnTo>
                  <a:lnTo>
                    <a:pt x="2226" y="3073"/>
                  </a:lnTo>
                  <a:lnTo>
                    <a:pt x="2257" y="3042"/>
                  </a:lnTo>
                  <a:lnTo>
                    <a:pt x="2282" y="3010"/>
                  </a:lnTo>
                  <a:lnTo>
                    <a:pt x="2307" y="2972"/>
                  </a:lnTo>
                  <a:lnTo>
                    <a:pt x="2332" y="2941"/>
                  </a:lnTo>
                  <a:lnTo>
                    <a:pt x="2350" y="2903"/>
                  </a:lnTo>
                  <a:lnTo>
                    <a:pt x="2363" y="2866"/>
                  </a:lnTo>
                  <a:lnTo>
                    <a:pt x="2394" y="2878"/>
                  </a:lnTo>
                  <a:lnTo>
                    <a:pt x="2419" y="2884"/>
                  </a:lnTo>
                  <a:lnTo>
                    <a:pt x="2450" y="2897"/>
                  </a:lnTo>
                  <a:lnTo>
                    <a:pt x="2481" y="2903"/>
                  </a:lnTo>
                  <a:lnTo>
                    <a:pt x="2512" y="2910"/>
                  </a:lnTo>
                  <a:lnTo>
                    <a:pt x="2544" y="2910"/>
                  </a:lnTo>
                  <a:lnTo>
                    <a:pt x="2575" y="2916"/>
                  </a:lnTo>
                  <a:lnTo>
                    <a:pt x="2606" y="2916"/>
                  </a:lnTo>
                  <a:lnTo>
                    <a:pt x="2724" y="2903"/>
                  </a:lnTo>
                  <a:lnTo>
                    <a:pt x="2837" y="2872"/>
                  </a:lnTo>
                  <a:lnTo>
                    <a:pt x="2936" y="2815"/>
                  </a:lnTo>
                  <a:lnTo>
                    <a:pt x="3024" y="2746"/>
                  </a:lnTo>
                  <a:lnTo>
                    <a:pt x="3099" y="2665"/>
                  </a:lnTo>
                  <a:lnTo>
                    <a:pt x="3148" y="2564"/>
                  </a:lnTo>
                  <a:lnTo>
                    <a:pt x="3186" y="2457"/>
                  </a:lnTo>
                  <a:lnTo>
                    <a:pt x="3198" y="2344"/>
                  </a:lnTo>
                  <a:lnTo>
                    <a:pt x="3198" y="2332"/>
                  </a:lnTo>
                  <a:lnTo>
                    <a:pt x="3198" y="2319"/>
                  </a:lnTo>
                  <a:lnTo>
                    <a:pt x="3198" y="2306"/>
                  </a:lnTo>
                  <a:lnTo>
                    <a:pt x="3192" y="2294"/>
                  </a:lnTo>
                  <a:lnTo>
                    <a:pt x="3279" y="2262"/>
                  </a:lnTo>
                  <a:lnTo>
                    <a:pt x="3360" y="2212"/>
                  </a:lnTo>
                  <a:lnTo>
                    <a:pt x="3429" y="2156"/>
                  </a:lnTo>
                  <a:lnTo>
                    <a:pt x="3491" y="2093"/>
                  </a:lnTo>
                  <a:lnTo>
                    <a:pt x="3541" y="2017"/>
                  </a:lnTo>
                  <a:lnTo>
                    <a:pt x="3579" y="1936"/>
                  </a:lnTo>
                  <a:lnTo>
                    <a:pt x="3604" y="1848"/>
                  </a:lnTo>
                  <a:lnTo>
                    <a:pt x="3610" y="1753"/>
                  </a:lnTo>
                  <a:close/>
                </a:path>
              </a:pathLst>
            </a:custGeom>
            <a:gradFill rotWithShape="1">
              <a:gsLst>
                <a:gs pos="0">
                  <a:srgbClr val="002F00"/>
                </a:gs>
                <a:gs pos="5000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79" name="Freeform 60"/>
            <p:cNvSpPr>
              <a:spLocks noChangeAspect="1"/>
            </p:cNvSpPr>
            <p:nvPr/>
          </p:nvSpPr>
          <p:spPr bwMode="auto">
            <a:xfrm>
              <a:off x="2375" y="2080"/>
              <a:ext cx="1260" cy="2940"/>
            </a:xfrm>
            <a:custGeom>
              <a:avLst/>
              <a:gdLst>
                <a:gd name="T0" fmla="*/ 587 w 1260"/>
                <a:gd name="T1" fmla="*/ 1049 h 2940"/>
                <a:gd name="T2" fmla="*/ 593 w 1260"/>
                <a:gd name="T3" fmla="*/ 955 h 2940"/>
                <a:gd name="T4" fmla="*/ 611 w 1260"/>
                <a:gd name="T5" fmla="*/ 710 h 2940"/>
                <a:gd name="T6" fmla="*/ 643 w 1260"/>
                <a:gd name="T7" fmla="*/ 370 h 2940"/>
                <a:gd name="T8" fmla="*/ 674 w 1260"/>
                <a:gd name="T9" fmla="*/ 0 h 2940"/>
                <a:gd name="T10" fmla="*/ 711 w 1260"/>
                <a:gd name="T11" fmla="*/ 282 h 2940"/>
                <a:gd name="T12" fmla="*/ 755 w 1260"/>
                <a:gd name="T13" fmla="*/ 553 h 2940"/>
                <a:gd name="T14" fmla="*/ 780 w 1260"/>
                <a:gd name="T15" fmla="*/ 754 h 2940"/>
                <a:gd name="T16" fmla="*/ 792 w 1260"/>
                <a:gd name="T17" fmla="*/ 829 h 2940"/>
                <a:gd name="T18" fmla="*/ 805 w 1260"/>
                <a:gd name="T19" fmla="*/ 823 h 2940"/>
                <a:gd name="T20" fmla="*/ 842 w 1260"/>
                <a:gd name="T21" fmla="*/ 810 h 2940"/>
                <a:gd name="T22" fmla="*/ 892 w 1260"/>
                <a:gd name="T23" fmla="*/ 791 h 2940"/>
                <a:gd name="T24" fmla="*/ 961 w 1260"/>
                <a:gd name="T25" fmla="*/ 760 h 2940"/>
                <a:gd name="T26" fmla="*/ 1035 w 1260"/>
                <a:gd name="T27" fmla="*/ 735 h 2940"/>
                <a:gd name="T28" fmla="*/ 1110 w 1260"/>
                <a:gd name="T29" fmla="*/ 703 h 2940"/>
                <a:gd name="T30" fmla="*/ 1185 w 1260"/>
                <a:gd name="T31" fmla="*/ 672 h 2940"/>
                <a:gd name="T32" fmla="*/ 1260 w 1260"/>
                <a:gd name="T33" fmla="*/ 641 h 2940"/>
                <a:gd name="T34" fmla="*/ 1191 w 1260"/>
                <a:gd name="T35" fmla="*/ 722 h 2940"/>
                <a:gd name="T36" fmla="*/ 1123 w 1260"/>
                <a:gd name="T37" fmla="*/ 804 h 2940"/>
                <a:gd name="T38" fmla="*/ 1060 w 1260"/>
                <a:gd name="T39" fmla="*/ 886 h 2940"/>
                <a:gd name="T40" fmla="*/ 992 w 1260"/>
                <a:gd name="T41" fmla="*/ 967 h 2940"/>
                <a:gd name="T42" fmla="*/ 936 w 1260"/>
                <a:gd name="T43" fmla="*/ 1036 h 2940"/>
                <a:gd name="T44" fmla="*/ 892 w 1260"/>
                <a:gd name="T45" fmla="*/ 1087 h 2940"/>
                <a:gd name="T46" fmla="*/ 867 w 1260"/>
                <a:gd name="T47" fmla="*/ 1124 h 2940"/>
                <a:gd name="T48" fmla="*/ 855 w 1260"/>
                <a:gd name="T49" fmla="*/ 1137 h 2940"/>
                <a:gd name="T50" fmla="*/ 873 w 1260"/>
                <a:gd name="T51" fmla="*/ 1395 h 2940"/>
                <a:gd name="T52" fmla="*/ 923 w 1260"/>
                <a:gd name="T53" fmla="*/ 1973 h 2940"/>
                <a:gd name="T54" fmla="*/ 973 w 1260"/>
                <a:gd name="T55" fmla="*/ 2582 h 2940"/>
                <a:gd name="T56" fmla="*/ 1004 w 1260"/>
                <a:gd name="T57" fmla="*/ 2928 h 2940"/>
                <a:gd name="T58" fmla="*/ 948 w 1260"/>
                <a:gd name="T59" fmla="*/ 2928 h 2940"/>
                <a:gd name="T60" fmla="*/ 880 w 1260"/>
                <a:gd name="T61" fmla="*/ 2928 h 2940"/>
                <a:gd name="T62" fmla="*/ 805 w 1260"/>
                <a:gd name="T63" fmla="*/ 2928 h 2940"/>
                <a:gd name="T64" fmla="*/ 717 w 1260"/>
                <a:gd name="T65" fmla="*/ 2934 h 2940"/>
                <a:gd name="T66" fmla="*/ 630 w 1260"/>
                <a:gd name="T67" fmla="*/ 2934 h 2940"/>
                <a:gd name="T68" fmla="*/ 555 w 1260"/>
                <a:gd name="T69" fmla="*/ 2934 h 2940"/>
                <a:gd name="T70" fmla="*/ 487 w 1260"/>
                <a:gd name="T71" fmla="*/ 2940 h 2940"/>
                <a:gd name="T72" fmla="*/ 431 w 1260"/>
                <a:gd name="T73" fmla="*/ 2940 h 2940"/>
                <a:gd name="T74" fmla="*/ 456 w 1260"/>
                <a:gd name="T75" fmla="*/ 2651 h 2940"/>
                <a:gd name="T76" fmla="*/ 493 w 1260"/>
                <a:gd name="T77" fmla="*/ 2174 h 2940"/>
                <a:gd name="T78" fmla="*/ 530 w 1260"/>
                <a:gd name="T79" fmla="*/ 1721 h 2940"/>
                <a:gd name="T80" fmla="*/ 549 w 1260"/>
                <a:gd name="T81" fmla="*/ 1520 h 2940"/>
                <a:gd name="T82" fmla="*/ 537 w 1260"/>
                <a:gd name="T83" fmla="*/ 1501 h 2940"/>
                <a:gd name="T84" fmla="*/ 499 w 1260"/>
                <a:gd name="T85" fmla="*/ 1457 h 2940"/>
                <a:gd name="T86" fmla="*/ 437 w 1260"/>
                <a:gd name="T87" fmla="*/ 1382 h 2940"/>
                <a:gd name="T88" fmla="*/ 362 w 1260"/>
                <a:gd name="T89" fmla="*/ 1288 h 2940"/>
                <a:gd name="T90" fmla="*/ 281 w 1260"/>
                <a:gd name="T91" fmla="*/ 1187 h 2940"/>
                <a:gd name="T92" fmla="*/ 187 w 1260"/>
                <a:gd name="T93" fmla="*/ 1074 h 2940"/>
                <a:gd name="T94" fmla="*/ 94 w 1260"/>
                <a:gd name="T95" fmla="*/ 961 h 2940"/>
                <a:gd name="T96" fmla="*/ 0 w 1260"/>
                <a:gd name="T97" fmla="*/ 848 h 2940"/>
                <a:gd name="T98" fmla="*/ 94 w 1260"/>
                <a:gd name="T99" fmla="*/ 898 h 2940"/>
                <a:gd name="T100" fmla="*/ 187 w 1260"/>
                <a:gd name="T101" fmla="*/ 955 h 2940"/>
                <a:gd name="T102" fmla="*/ 287 w 1260"/>
                <a:gd name="T103" fmla="*/ 1005 h 2940"/>
                <a:gd name="T104" fmla="*/ 375 w 1260"/>
                <a:gd name="T105" fmla="*/ 1055 h 2940"/>
                <a:gd name="T106" fmla="*/ 456 w 1260"/>
                <a:gd name="T107" fmla="*/ 1099 h 2940"/>
                <a:gd name="T108" fmla="*/ 524 w 1260"/>
                <a:gd name="T109" fmla="*/ 1137 h 2940"/>
                <a:gd name="T110" fmla="*/ 568 w 1260"/>
                <a:gd name="T111" fmla="*/ 1162 h 2940"/>
                <a:gd name="T112" fmla="*/ 580 w 1260"/>
                <a:gd name="T113" fmla="*/ 1168 h 2940"/>
                <a:gd name="T114" fmla="*/ 587 w 1260"/>
                <a:gd name="T115" fmla="*/ 1049 h 29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60"/>
                <a:gd name="T175" fmla="*/ 0 h 2940"/>
                <a:gd name="T176" fmla="*/ 1260 w 1260"/>
                <a:gd name="T177" fmla="*/ 2940 h 29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60" h="2940">
                  <a:moveTo>
                    <a:pt x="587" y="1049"/>
                  </a:moveTo>
                  <a:lnTo>
                    <a:pt x="593" y="955"/>
                  </a:lnTo>
                  <a:lnTo>
                    <a:pt x="611" y="710"/>
                  </a:lnTo>
                  <a:lnTo>
                    <a:pt x="643" y="370"/>
                  </a:lnTo>
                  <a:lnTo>
                    <a:pt x="674" y="0"/>
                  </a:lnTo>
                  <a:lnTo>
                    <a:pt x="711" y="282"/>
                  </a:lnTo>
                  <a:lnTo>
                    <a:pt x="755" y="553"/>
                  </a:lnTo>
                  <a:lnTo>
                    <a:pt x="780" y="754"/>
                  </a:lnTo>
                  <a:lnTo>
                    <a:pt x="792" y="829"/>
                  </a:lnTo>
                  <a:lnTo>
                    <a:pt x="805" y="823"/>
                  </a:lnTo>
                  <a:lnTo>
                    <a:pt x="842" y="810"/>
                  </a:lnTo>
                  <a:lnTo>
                    <a:pt x="892" y="791"/>
                  </a:lnTo>
                  <a:lnTo>
                    <a:pt x="961" y="760"/>
                  </a:lnTo>
                  <a:lnTo>
                    <a:pt x="1035" y="735"/>
                  </a:lnTo>
                  <a:lnTo>
                    <a:pt x="1110" y="703"/>
                  </a:lnTo>
                  <a:lnTo>
                    <a:pt x="1185" y="672"/>
                  </a:lnTo>
                  <a:lnTo>
                    <a:pt x="1260" y="641"/>
                  </a:lnTo>
                  <a:lnTo>
                    <a:pt x="1191" y="722"/>
                  </a:lnTo>
                  <a:lnTo>
                    <a:pt x="1123" y="804"/>
                  </a:lnTo>
                  <a:lnTo>
                    <a:pt x="1060" y="886"/>
                  </a:lnTo>
                  <a:lnTo>
                    <a:pt x="992" y="967"/>
                  </a:lnTo>
                  <a:lnTo>
                    <a:pt x="936" y="1036"/>
                  </a:lnTo>
                  <a:lnTo>
                    <a:pt x="892" y="1087"/>
                  </a:lnTo>
                  <a:lnTo>
                    <a:pt x="867" y="1124"/>
                  </a:lnTo>
                  <a:lnTo>
                    <a:pt x="855" y="1137"/>
                  </a:lnTo>
                  <a:lnTo>
                    <a:pt x="873" y="1395"/>
                  </a:lnTo>
                  <a:lnTo>
                    <a:pt x="923" y="1973"/>
                  </a:lnTo>
                  <a:lnTo>
                    <a:pt x="973" y="2582"/>
                  </a:lnTo>
                  <a:lnTo>
                    <a:pt x="1004" y="2928"/>
                  </a:lnTo>
                  <a:lnTo>
                    <a:pt x="948" y="2928"/>
                  </a:lnTo>
                  <a:lnTo>
                    <a:pt x="880" y="2928"/>
                  </a:lnTo>
                  <a:lnTo>
                    <a:pt x="805" y="2928"/>
                  </a:lnTo>
                  <a:lnTo>
                    <a:pt x="717" y="2934"/>
                  </a:lnTo>
                  <a:lnTo>
                    <a:pt x="630" y="2934"/>
                  </a:lnTo>
                  <a:lnTo>
                    <a:pt x="555" y="2934"/>
                  </a:lnTo>
                  <a:lnTo>
                    <a:pt x="487" y="2940"/>
                  </a:lnTo>
                  <a:lnTo>
                    <a:pt x="431" y="2940"/>
                  </a:lnTo>
                  <a:lnTo>
                    <a:pt x="456" y="2651"/>
                  </a:lnTo>
                  <a:lnTo>
                    <a:pt x="493" y="2174"/>
                  </a:lnTo>
                  <a:lnTo>
                    <a:pt x="530" y="1721"/>
                  </a:lnTo>
                  <a:lnTo>
                    <a:pt x="549" y="1520"/>
                  </a:lnTo>
                  <a:lnTo>
                    <a:pt x="537" y="1501"/>
                  </a:lnTo>
                  <a:lnTo>
                    <a:pt x="499" y="1457"/>
                  </a:lnTo>
                  <a:lnTo>
                    <a:pt x="437" y="1382"/>
                  </a:lnTo>
                  <a:lnTo>
                    <a:pt x="362" y="1288"/>
                  </a:lnTo>
                  <a:lnTo>
                    <a:pt x="281" y="1187"/>
                  </a:lnTo>
                  <a:lnTo>
                    <a:pt x="187" y="1074"/>
                  </a:lnTo>
                  <a:lnTo>
                    <a:pt x="94" y="961"/>
                  </a:lnTo>
                  <a:lnTo>
                    <a:pt x="0" y="848"/>
                  </a:lnTo>
                  <a:lnTo>
                    <a:pt x="94" y="898"/>
                  </a:lnTo>
                  <a:lnTo>
                    <a:pt x="187" y="955"/>
                  </a:lnTo>
                  <a:lnTo>
                    <a:pt x="287" y="1005"/>
                  </a:lnTo>
                  <a:lnTo>
                    <a:pt x="375" y="1055"/>
                  </a:lnTo>
                  <a:lnTo>
                    <a:pt x="456" y="1099"/>
                  </a:lnTo>
                  <a:lnTo>
                    <a:pt x="524" y="1137"/>
                  </a:lnTo>
                  <a:lnTo>
                    <a:pt x="568" y="1162"/>
                  </a:lnTo>
                  <a:lnTo>
                    <a:pt x="580" y="1168"/>
                  </a:lnTo>
                  <a:lnTo>
                    <a:pt x="587" y="10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0" name="Freeform 61" descr="Mármol marrón"/>
            <p:cNvSpPr>
              <a:spLocks noChangeAspect="1"/>
            </p:cNvSpPr>
            <p:nvPr/>
          </p:nvSpPr>
          <p:spPr bwMode="auto">
            <a:xfrm>
              <a:off x="99" y="5060"/>
              <a:ext cx="6036" cy="1238"/>
            </a:xfrm>
            <a:custGeom>
              <a:avLst/>
              <a:gdLst>
                <a:gd name="T0" fmla="*/ 5399 w 5445"/>
                <a:gd name="T1" fmla="*/ 1024 h 1024"/>
                <a:gd name="T2" fmla="*/ 5445 w 5445"/>
                <a:gd name="T3" fmla="*/ 900 h 1024"/>
                <a:gd name="T4" fmla="*/ 5316 w 5445"/>
                <a:gd name="T5" fmla="*/ 836 h 1024"/>
                <a:gd name="T6" fmla="*/ 5385 w 5445"/>
                <a:gd name="T7" fmla="*/ 765 h 1024"/>
                <a:gd name="T8" fmla="*/ 5132 w 5445"/>
                <a:gd name="T9" fmla="*/ 655 h 1024"/>
                <a:gd name="T10" fmla="*/ 4995 w 5445"/>
                <a:gd name="T11" fmla="*/ 480 h 1024"/>
                <a:gd name="T12" fmla="*/ 5085 w 5445"/>
                <a:gd name="T13" fmla="*/ 525 h 1024"/>
                <a:gd name="T14" fmla="*/ 4883 w 5445"/>
                <a:gd name="T15" fmla="*/ 497 h 1024"/>
                <a:gd name="T16" fmla="*/ 4830 w 5445"/>
                <a:gd name="T17" fmla="*/ 435 h 1024"/>
                <a:gd name="T18" fmla="*/ 4665 w 5445"/>
                <a:gd name="T19" fmla="*/ 330 h 1024"/>
                <a:gd name="T20" fmla="*/ 4515 w 5445"/>
                <a:gd name="T21" fmla="*/ 300 h 1024"/>
                <a:gd name="T22" fmla="*/ 4364 w 5445"/>
                <a:gd name="T23" fmla="*/ 301 h 1024"/>
                <a:gd name="T24" fmla="*/ 4065 w 5445"/>
                <a:gd name="T25" fmla="*/ 255 h 1024"/>
                <a:gd name="T26" fmla="*/ 4035 w 5445"/>
                <a:gd name="T27" fmla="*/ 150 h 1024"/>
                <a:gd name="T28" fmla="*/ 3720 w 5445"/>
                <a:gd name="T29" fmla="*/ 45 h 1024"/>
                <a:gd name="T30" fmla="*/ 3466 w 5445"/>
                <a:gd name="T31" fmla="*/ 128 h 1024"/>
                <a:gd name="T32" fmla="*/ 3240 w 5445"/>
                <a:gd name="T33" fmla="*/ 210 h 1024"/>
                <a:gd name="T34" fmla="*/ 3045 w 5445"/>
                <a:gd name="T35" fmla="*/ 45 h 1024"/>
                <a:gd name="T36" fmla="*/ 2698 w 5445"/>
                <a:gd name="T37" fmla="*/ 89 h 1024"/>
                <a:gd name="T38" fmla="*/ 2520 w 5445"/>
                <a:gd name="T39" fmla="*/ 0 h 1024"/>
                <a:gd name="T40" fmla="*/ 2010 w 5445"/>
                <a:gd name="T41" fmla="*/ 105 h 1024"/>
                <a:gd name="T42" fmla="*/ 1980 w 5445"/>
                <a:gd name="T43" fmla="*/ 240 h 1024"/>
                <a:gd name="T44" fmla="*/ 1680 w 5445"/>
                <a:gd name="T45" fmla="*/ 45 h 1024"/>
                <a:gd name="T46" fmla="*/ 1482 w 5445"/>
                <a:gd name="T47" fmla="*/ 199 h 1024"/>
                <a:gd name="T48" fmla="*/ 1260 w 5445"/>
                <a:gd name="T49" fmla="*/ 345 h 1024"/>
                <a:gd name="T50" fmla="*/ 1065 w 5445"/>
                <a:gd name="T51" fmla="*/ 301 h 1024"/>
                <a:gd name="T52" fmla="*/ 915 w 5445"/>
                <a:gd name="T53" fmla="*/ 410 h 1024"/>
                <a:gd name="T54" fmla="*/ 698 w 5445"/>
                <a:gd name="T55" fmla="*/ 427 h 1024"/>
                <a:gd name="T56" fmla="*/ 660 w 5445"/>
                <a:gd name="T57" fmla="*/ 515 h 1024"/>
                <a:gd name="T58" fmla="*/ 415 w 5445"/>
                <a:gd name="T59" fmla="*/ 576 h 1024"/>
                <a:gd name="T60" fmla="*/ 281 w 5445"/>
                <a:gd name="T61" fmla="*/ 655 h 1024"/>
                <a:gd name="T62" fmla="*/ 225 w 5445"/>
                <a:gd name="T63" fmla="*/ 810 h 1024"/>
                <a:gd name="T64" fmla="*/ 97 w 5445"/>
                <a:gd name="T65" fmla="*/ 836 h 1024"/>
                <a:gd name="T66" fmla="*/ 0 w 5445"/>
                <a:gd name="T67" fmla="*/ 780 h 1024"/>
                <a:gd name="T68" fmla="*/ 14 w 5445"/>
                <a:gd name="T69" fmla="*/ 1024 h 1024"/>
                <a:gd name="T70" fmla="*/ 5399 w 5445"/>
                <a:gd name="T71" fmla="*/ 1024 h 10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45"/>
                <a:gd name="T109" fmla="*/ 0 h 1024"/>
                <a:gd name="T110" fmla="*/ 5445 w 5445"/>
                <a:gd name="T111" fmla="*/ 1024 h 10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45" h="1024">
                  <a:moveTo>
                    <a:pt x="5399" y="1024"/>
                  </a:moveTo>
                  <a:lnTo>
                    <a:pt x="5445" y="900"/>
                  </a:lnTo>
                  <a:lnTo>
                    <a:pt x="5316" y="836"/>
                  </a:lnTo>
                  <a:lnTo>
                    <a:pt x="5385" y="765"/>
                  </a:lnTo>
                  <a:lnTo>
                    <a:pt x="5132" y="655"/>
                  </a:lnTo>
                  <a:lnTo>
                    <a:pt x="4995" y="480"/>
                  </a:lnTo>
                  <a:lnTo>
                    <a:pt x="5085" y="525"/>
                  </a:lnTo>
                  <a:lnTo>
                    <a:pt x="4883" y="497"/>
                  </a:lnTo>
                  <a:lnTo>
                    <a:pt x="4830" y="435"/>
                  </a:lnTo>
                  <a:lnTo>
                    <a:pt x="4665" y="330"/>
                  </a:lnTo>
                  <a:lnTo>
                    <a:pt x="4515" y="300"/>
                  </a:lnTo>
                  <a:lnTo>
                    <a:pt x="4364" y="301"/>
                  </a:lnTo>
                  <a:lnTo>
                    <a:pt x="4065" y="255"/>
                  </a:lnTo>
                  <a:lnTo>
                    <a:pt x="4035" y="150"/>
                  </a:lnTo>
                  <a:lnTo>
                    <a:pt x="3720" y="45"/>
                  </a:lnTo>
                  <a:lnTo>
                    <a:pt x="3466" y="128"/>
                  </a:lnTo>
                  <a:lnTo>
                    <a:pt x="3240" y="210"/>
                  </a:lnTo>
                  <a:lnTo>
                    <a:pt x="3045" y="45"/>
                  </a:lnTo>
                  <a:lnTo>
                    <a:pt x="2698" y="89"/>
                  </a:lnTo>
                  <a:lnTo>
                    <a:pt x="2520" y="0"/>
                  </a:lnTo>
                  <a:lnTo>
                    <a:pt x="2010" y="105"/>
                  </a:lnTo>
                  <a:lnTo>
                    <a:pt x="1980" y="240"/>
                  </a:lnTo>
                  <a:lnTo>
                    <a:pt x="1680" y="45"/>
                  </a:lnTo>
                  <a:lnTo>
                    <a:pt x="1482" y="199"/>
                  </a:lnTo>
                  <a:lnTo>
                    <a:pt x="1260" y="345"/>
                  </a:lnTo>
                  <a:lnTo>
                    <a:pt x="1065" y="301"/>
                  </a:lnTo>
                  <a:lnTo>
                    <a:pt x="915" y="410"/>
                  </a:lnTo>
                  <a:lnTo>
                    <a:pt x="698" y="427"/>
                  </a:lnTo>
                  <a:lnTo>
                    <a:pt x="660" y="515"/>
                  </a:lnTo>
                  <a:lnTo>
                    <a:pt x="415" y="576"/>
                  </a:lnTo>
                  <a:lnTo>
                    <a:pt x="281" y="655"/>
                  </a:lnTo>
                  <a:lnTo>
                    <a:pt x="225" y="810"/>
                  </a:lnTo>
                  <a:lnTo>
                    <a:pt x="97" y="836"/>
                  </a:lnTo>
                  <a:lnTo>
                    <a:pt x="0" y="780"/>
                  </a:lnTo>
                  <a:lnTo>
                    <a:pt x="14" y="1024"/>
                  </a:lnTo>
                  <a:lnTo>
                    <a:pt x="5399" y="102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1" name="Freeform 62"/>
            <p:cNvSpPr>
              <a:spLocks noChangeAspect="1"/>
            </p:cNvSpPr>
            <p:nvPr/>
          </p:nvSpPr>
          <p:spPr bwMode="auto">
            <a:xfrm>
              <a:off x="3523" y="3130"/>
              <a:ext cx="349" cy="351"/>
            </a:xfrm>
            <a:custGeom>
              <a:avLst/>
              <a:gdLst>
                <a:gd name="T0" fmla="*/ 206 w 206"/>
                <a:gd name="T1" fmla="*/ 106 h 207"/>
                <a:gd name="T2" fmla="*/ 200 w 206"/>
                <a:gd name="T3" fmla="*/ 144 h 207"/>
                <a:gd name="T4" fmla="*/ 175 w 206"/>
                <a:gd name="T5" fmla="*/ 175 h 207"/>
                <a:gd name="T6" fmla="*/ 137 w 206"/>
                <a:gd name="T7" fmla="*/ 201 h 207"/>
                <a:gd name="T8" fmla="*/ 100 w 206"/>
                <a:gd name="T9" fmla="*/ 207 h 207"/>
                <a:gd name="T10" fmla="*/ 62 w 206"/>
                <a:gd name="T11" fmla="*/ 201 h 207"/>
                <a:gd name="T12" fmla="*/ 31 w 206"/>
                <a:gd name="T13" fmla="*/ 175 h 207"/>
                <a:gd name="T14" fmla="*/ 6 w 206"/>
                <a:gd name="T15" fmla="*/ 144 h 207"/>
                <a:gd name="T16" fmla="*/ 0 w 206"/>
                <a:gd name="T17" fmla="*/ 106 h 207"/>
                <a:gd name="T18" fmla="*/ 6 w 206"/>
                <a:gd name="T19" fmla="*/ 69 h 207"/>
                <a:gd name="T20" fmla="*/ 31 w 206"/>
                <a:gd name="T21" fmla="*/ 31 h 207"/>
                <a:gd name="T22" fmla="*/ 62 w 206"/>
                <a:gd name="T23" fmla="*/ 6 h 207"/>
                <a:gd name="T24" fmla="*/ 100 w 206"/>
                <a:gd name="T25" fmla="*/ 0 h 207"/>
                <a:gd name="T26" fmla="*/ 137 w 206"/>
                <a:gd name="T27" fmla="*/ 6 h 207"/>
                <a:gd name="T28" fmla="*/ 175 w 206"/>
                <a:gd name="T29" fmla="*/ 31 h 207"/>
                <a:gd name="T30" fmla="*/ 200 w 206"/>
                <a:gd name="T31" fmla="*/ 69 h 207"/>
                <a:gd name="T32" fmla="*/ 206 w 206"/>
                <a:gd name="T33" fmla="*/ 106 h 2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207"/>
                <a:gd name="T53" fmla="*/ 206 w 206"/>
                <a:gd name="T54" fmla="*/ 207 h 2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207">
                  <a:moveTo>
                    <a:pt x="206" y="106"/>
                  </a:moveTo>
                  <a:lnTo>
                    <a:pt x="200" y="144"/>
                  </a:lnTo>
                  <a:lnTo>
                    <a:pt x="175" y="175"/>
                  </a:lnTo>
                  <a:lnTo>
                    <a:pt x="137" y="201"/>
                  </a:lnTo>
                  <a:lnTo>
                    <a:pt x="100" y="207"/>
                  </a:lnTo>
                  <a:lnTo>
                    <a:pt x="62" y="201"/>
                  </a:lnTo>
                  <a:lnTo>
                    <a:pt x="31" y="175"/>
                  </a:lnTo>
                  <a:lnTo>
                    <a:pt x="6" y="144"/>
                  </a:lnTo>
                  <a:lnTo>
                    <a:pt x="0" y="106"/>
                  </a:lnTo>
                  <a:lnTo>
                    <a:pt x="6" y="69"/>
                  </a:lnTo>
                  <a:lnTo>
                    <a:pt x="31" y="31"/>
                  </a:lnTo>
                  <a:lnTo>
                    <a:pt x="62" y="6"/>
                  </a:lnTo>
                  <a:lnTo>
                    <a:pt x="100" y="0"/>
                  </a:lnTo>
                  <a:lnTo>
                    <a:pt x="137" y="6"/>
                  </a:lnTo>
                  <a:lnTo>
                    <a:pt x="175" y="31"/>
                  </a:lnTo>
                  <a:lnTo>
                    <a:pt x="200" y="69"/>
                  </a:lnTo>
                  <a:lnTo>
                    <a:pt x="206" y="10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2" name="Freeform 63"/>
            <p:cNvSpPr>
              <a:spLocks noChangeAspect="1"/>
            </p:cNvSpPr>
            <p:nvPr/>
          </p:nvSpPr>
          <p:spPr bwMode="auto">
            <a:xfrm>
              <a:off x="2045" y="3130"/>
              <a:ext cx="349" cy="351"/>
            </a:xfrm>
            <a:custGeom>
              <a:avLst/>
              <a:gdLst>
                <a:gd name="T0" fmla="*/ 206 w 206"/>
                <a:gd name="T1" fmla="*/ 106 h 207"/>
                <a:gd name="T2" fmla="*/ 200 w 206"/>
                <a:gd name="T3" fmla="*/ 144 h 207"/>
                <a:gd name="T4" fmla="*/ 175 w 206"/>
                <a:gd name="T5" fmla="*/ 175 h 207"/>
                <a:gd name="T6" fmla="*/ 144 w 206"/>
                <a:gd name="T7" fmla="*/ 201 h 207"/>
                <a:gd name="T8" fmla="*/ 106 w 206"/>
                <a:gd name="T9" fmla="*/ 207 h 207"/>
                <a:gd name="T10" fmla="*/ 63 w 206"/>
                <a:gd name="T11" fmla="*/ 201 h 207"/>
                <a:gd name="T12" fmla="*/ 32 w 206"/>
                <a:gd name="T13" fmla="*/ 175 h 207"/>
                <a:gd name="T14" fmla="*/ 7 w 206"/>
                <a:gd name="T15" fmla="*/ 144 h 207"/>
                <a:gd name="T16" fmla="*/ 0 w 206"/>
                <a:gd name="T17" fmla="*/ 106 h 207"/>
                <a:gd name="T18" fmla="*/ 7 w 206"/>
                <a:gd name="T19" fmla="*/ 69 h 207"/>
                <a:gd name="T20" fmla="*/ 32 w 206"/>
                <a:gd name="T21" fmla="*/ 31 h 207"/>
                <a:gd name="T22" fmla="*/ 63 w 206"/>
                <a:gd name="T23" fmla="*/ 6 h 207"/>
                <a:gd name="T24" fmla="*/ 106 w 206"/>
                <a:gd name="T25" fmla="*/ 0 h 207"/>
                <a:gd name="T26" fmla="*/ 144 w 206"/>
                <a:gd name="T27" fmla="*/ 6 h 207"/>
                <a:gd name="T28" fmla="*/ 175 w 206"/>
                <a:gd name="T29" fmla="*/ 31 h 207"/>
                <a:gd name="T30" fmla="*/ 200 w 206"/>
                <a:gd name="T31" fmla="*/ 69 h 207"/>
                <a:gd name="T32" fmla="*/ 206 w 206"/>
                <a:gd name="T33" fmla="*/ 106 h 2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207"/>
                <a:gd name="T53" fmla="*/ 206 w 206"/>
                <a:gd name="T54" fmla="*/ 207 h 2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207">
                  <a:moveTo>
                    <a:pt x="206" y="106"/>
                  </a:moveTo>
                  <a:lnTo>
                    <a:pt x="200" y="144"/>
                  </a:lnTo>
                  <a:lnTo>
                    <a:pt x="175" y="175"/>
                  </a:lnTo>
                  <a:lnTo>
                    <a:pt x="144" y="201"/>
                  </a:lnTo>
                  <a:lnTo>
                    <a:pt x="106" y="207"/>
                  </a:lnTo>
                  <a:lnTo>
                    <a:pt x="63" y="201"/>
                  </a:lnTo>
                  <a:lnTo>
                    <a:pt x="32" y="175"/>
                  </a:lnTo>
                  <a:lnTo>
                    <a:pt x="7" y="144"/>
                  </a:lnTo>
                  <a:lnTo>
                    <a:pt x="0" y="106"/>
                  </a:lnTo>
                  <a:lnTo>
                    <a:pt x="7" y="69"/>
                  </a:lnTo>
                  <a:lnTo>
                    <a:pt x="32" y="31"/>
                  </a:lnTo>
                  <a:lnTo>
                    <a:pt x="63" y="6"/>
                  </a:lnTo>
                  <a:lnTo>
                    <a:pt x="106" y="0"/>
                  </a:lnTo>
                  <a:lnTo>
                    <a:pt x="144" y="6"/>
                  </a:lnTo>
                  <a:lnTo>
                    <a:pt x="175" y="31"/>
                  </a:lnTo>
                  <a:lnTo>
                    <a:pt x="200" y="69"/>
                  </a:lnTo>
                  <a:lnTo>
                    <a:pt x="206" y="106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3" name="Freeform 64"/>
            <p:cNvSpPr>
              <a:spLocks noChangeAspect="1"/>
            </p:cNvSpPr>
            <p:nvPr/>
          </p:nvSpPr>
          <p:spPr bwMode="auto">
            <a:xfrm>
              <a:off x="3579" y="1912"/>
              <a:ext cx="349" cy="363"/>
            </a:xfrm>
            <a:custGeom>
              <a:avLst/>
              <a:gdLst>
                <a:gd name="T0" fmla="*/ 0 w 206"/>
                <a:gd name="T1" fmla="*/ 107 h 214"/>
                <a:gd name="T2" fmla="*/ 6 w 206"/>
                <a:gd name="T3" fmla="*/ 144 h 214"/>
                <a:gd name="T4" fmla="*/ 31 w 206"/>
                <a:gd name="T5" fmla="*/ 182 h 214"/>
                <a:gd name="T6" fmla="*/ 62 w 206"/>
                <a:gd name="T7" fmla="*/ 207 h 214"/>
                <a:gd name="T8" fmla="*/ 100 w 206"/>
                <a:gd name="T9" fmla="*/ 214 h 214"/>
                <a:gd name="T10" fmla="*/ 137 w 206"/>
                <a:gd name="T11" fmla="*/ 207 h 214"/>
                <a:gd name="T12" fmla="*/ 175 w 206"/>
                <a:gd name="T13" fmla="*/ 182 h 214"/>
                <a:gd name="T14" fmla="*/ 200 w 206"/>
                <a:gd name="T15" fmla="*/ 144 h 214"/>
                <a:gd name="T16" fmla="*/ 206 w 206"/>
                <a:gd name="T17" fmla="*/ 107 h 214"/>
                <a:gd name="T18" fmla="*/ 200 w 206"/>
                <a:gd name="T19" fmla="*/ 69 h 214"/>
                <a:gd name="T20" fmla="*/ 175 w 206"/>
                <a:gd name="T21" fmla="*/ 31 h 214"/>
                <a:gd name="T22" fmla="*/ 137 w 206"/>
                <a:gd name="T23" fmla="*/ 6 h 214"/>
                <a:gd name="T24" fmla="*/ 100 w 206"/>
                <a:gd name="T25" fmla="*/ 0 h 214"/>
                <a:gd name="T26" fmla="*/ 62 w 206"/>
                <a:gd name="T27" fmla="*/ 6 h 214"/>
                <a:gd name="T28" fmla="*/ 31 w 206"/>
                <a:gd name="T29" fmla="*/ 31 h 214"/>
                <a:gd name="T30" fmla="*/ 6 w 206"/>
                <a:gd name="T31" fmla="*/ 69 h 214"/>
                <a:gd name="T32" fmla="*/ 0 w 206"/>
                <a:gd name="T33" fmla="*/ 107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214"/>
                <a:gd name="T53" fmla="*/ 206 w 206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214">
                  <a:moveTo>
                    <a:pt x="0" y="107"/>
                  </a:moveTo>
                  <a:lnTo>
                    <a:pt x="6" y="144"/>
                  </a:lnTo>
                  <a:lnTo>
                    <a:pt x="31" y="182"/>
                  </a:lnTo>
                  <a:lnTo>
                    <a:pt x="62" y="207"/>
                  </a:lnTo>
                  <a:lnTo>
                    <a:pt x="100" y="214"/>
                  </a:lnTo>
                  <a:lnTo>
                    <a:pt x="137" y="207"/>
                  </a:lnTo>
                  <a:lnTo>
                    <a:pt x="175" y="182"/>
                  </a:lnTo>
                  <a:lnTo>
                    <a:pt x="200" y="144"/>
                  </a:lnTo>
                  <a:lnTo>
                    <a:pt x="206" y="107"/>
                  </a:lnTo>
                  <a:lnTo>
                    <a:pt x="200" y="69"/>
                  </a:lnTo>
                  <a:lnTo>
                    <a:pt x="175" y="31"/>
                  </a:lnTo>
                  <a:lnTo>
                    <a:pt x="137" y="6"/>
                  </a:lnTo>
                  <a:lnTo>
                    <a:pt x="100" y="0"/>
                  </a:lnTo>
                  <a:lnTo>
                    <a:pt x="62" y="6"/>
                  </a:lnTo>
                  <a:lnTo>
                    <a:pt x="31" y="31"/>
                  </a:lnTo>
                  <a:lnTo>
                    <a:pt x="6" y="6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4" name="Freeform 65"/>
            <p:cNvSpPr>
              <a:spLocks noChangeAspect="1"/>
            </p:cNvSpPr>
            <p:nvPr/>
          </p:nvSpPr>
          <p:spPr bwMode="auto">
            <a:xfrm>
              <a:off x="1658" y="2544"/>
              <a:ext cx="350" cy="353"/>
            </a:xfrm>
            <a:custGeom>
              <a:avLst/>
              <a:gdLst>
                <a:gd name="T0" fmla="*/ 0 w 206"/>
                <a:gd name="T1" fmla="*/ 107 h 208"/>
                <a:gd name="T2" fmla="*/ 6 w 206"/>
                <a:gd name="T3" fmla="*/ 145 h 208"/>
                <a:gd name="T4" fmla="*/ 31 w 206"/>
                <a:gd name="T5" fmla="*/ 176 h 208"/>
                <a:gd name="T6" fmla="*/ 62 w 206"/>
                <a:gd name="T7" fmla="*/ 201 h 208"/>
                <a:gd name="T8" fmla="*/ 100 w 206"/>
                <a:gd name="T9" fmla="*/ 208 h 208"/>
                <a:gd name="T10" fmla="*/ 137 w 206"/>
                <a:gd name="T11" fmla="*/ 201 h 208"/>
                <a:gd name="T12" fmla="*/ 174 w 206"/>
                <a:gd name="T13" fmla="*/ 176 h 208"/>
                <a:gd name="T14" fmla="*/ 199 w 206"/>
                <a:gd name="T15" fmla="*/ 145 h 208"/>
                <a:gd name="T16" fmla="*/ 206 w 206"/>
                <a:gd name="T17" fmla="*/ 107 h 208"/>
                <a:gd name="T18" fmla="*/ 199 w 206"/>
                <a:gd name="T19" fmla="*/ 69 h 208"/>
                <a:gd name="T20" fmla="*/ 174 w 206"/>
                <a:gd name="T21" fmla="*/ 32 h 208"/>
                <a:gd name="T22" fmla="*/ 137 w 206"/>
                <a:gd name="T23" fmla="*/ 6 h 208"/>
                <a:gd name="T24" fmla="*/ 100 w 206"/>
                <a:gd name="T25" fmla="*/ 0 h 208"/>
                <a:gd name="T26" fmla="*/ 62 w 206"/>
                <a:gd name="T27" fmla="*/ 6 h 208"/>
                <a:gd name="T28" fmla="*/ 31 w 206"/>
                <a:gd name="T29" fmla="*/ 32 h 208"/>
                <a:gd name="T30" fmla="*/ 6 w 206"/>
                <a:gd name="T31" fmla="*/ 69 h 208"/>
                <a:gd name="T32" fmla="*/ 0 w 206"/>
                <a:gd name="T33" fmla="*/ 107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208"/>
                <a:gd name="T53" fmla="*/ 206 w 206"/>
                <a:gd name="T54" fmla="*/ 208 h 2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208">
                  <a:moveTo>
                    <a:pt x="0" y="107"/>
                  </a:moveTo>
                  <a:lnTo>
                    <a:pt x="6" y="145"/>
                  </a:lnTo>
                  <a:lnTo>
                    <a:pt x="31" y="176"/>
                  </a:lnTo>
                  <a:lnTo>
                    <a:pt x="62" y="201"/>
                  </a:lnTo>
                  <a:lnTo>
                    <a:pt x="100" y="208"/>
                  </a:lnTo>
                  <a:lnTo>
                    <a:pt x="137" y="201"/>
                  </a:lnTo>
                  <a:lnTo>
                    <a:pt x="174" y="176"/>
                  </a:lnTo>
                  <a:lnTo>
                    <a:pt x="199" y="145"/>
                  </a:lnTo>
                  <a:lnTo>
                    <a:pt x="206" y="107"/>
                  </a:lnTo>
                  <a:lnTo>
                    <a:pt x="199" y="69"/>
                  </a:lnTo>
                  <a:lnTo>
                    <a:pt x="174" y="32"/>
                  </a:lnTo>
                  <a:lnTo>
                    <a:pt x="137" y="6"/>
                  </a:lnTo>
                  <a:lnTo>
                    <a:pt x="100" y="0"/>
                  </a:lnTo>
                  <a:lnTo>
                    <a:pt x="62" y="6"/>
                  </a:lnTo>
                  <a:lnTo>
                    <a:pt x="31" y="32"/>
                  </a:lnTo>
                  <a:lnTo>
                    <a:pt x="6" y="6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5" name="Freeform 66"/>
            <p:cNvSpPr>
              <a:spLocks noChangeAspect="1"/>
            </p:cNvSpPr>
            <p:nvPr/>
          </p:nvSpPr>
          <p:spPr bwMode="auto">
            <a:xfrm>
              <a:off x="2189" y="1912"/>
              <a:ext cx="349" cy="363"/>
            </a:xfrm>
            <a:custGeom>
              <a:avLst/>
              <a:gdLst>
                <a:gd name="T0" fmla="*/ 206 w 206"/>
                <a:gd name="T1" fmla="*/ 107 h 214"/>
                <a:gd name="T2" fmla="*/ 199 w 206"/>
                <a:gd name="T3" fmla="*/ 144 h 214"/>
                <a:gd name="T4" fmla="*/ 174 w 206"/>
                <a:gd name="T5" fmla="*/ 182 h 214"/>
                <a:gd name="T6" fmla="*/ 143 w 206"/>
                <a:gd name="T7" fmla="*/ 207 h 214"/>
                <a:gd name="T8" fmla="*/ 100 w 206"/>
                <a:gd name="T9" fmla="*/ 214 h 214"/>
                <a:gd name="T10" fmla="*/ 62 w 206"/>
                <a:gd name="T11" fmla="*/ 207 h 214"/>
                <a:gd name="T12" fmla="*/ 31 w 206"/>
                <a:gd name="T13" fmla="*/ 182 h 214"/>
                <a:gd name="T14" fmla="*/ 6 w 206"/>
                <a:gd name="T15" fmla="*/ 144 h 214"/>
                <a:gd name="T16" fmla="*/ 0 w 206"/>
                <a:gd name="T17" fmla="*/ 107 h 214"/>
                <a:gd name="T18" fmla="*/ 6 w 206"/>
                <a:gd name="T19" fmla="*/ 69 h 214"/>
                <a:gd name="T20" fmla="*/ 31 w 206"/>
                <a:gd name="T21" fmla="*/ 31 h 214"/>
                <a:gd name="T22" fmla="*/ 62 w 206"/>
                <a:gd name="T23" fmla="*/ 6 h 214"/>
                <a:gd name="T24" fmla="*/ 100 w 206"/>
                <a:gd name="T25" fmla="*/ 0 h 214"/>
                <a:gd name="T26" fmla="*/ 143 w 206"/>
                <a:gd name="T27" fmla="*/ 6 h 214"/>
                <a:gd name="T28" fmla="*/ 174 w 206"/>
                <a:gd name="T29" fmla="*/ 31 h 214"/>
                <a:gd name="T30" fmla="*/ 199 w 206"/>
                <a:gd name="T31" fmla="*/ 69 h 214"/>
                <a:gd name="T32" fmla="*/ 206 w 206"/>
                <a:gd name="T33" fmla="*/ 107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6"/>
                <a:gd name="T52" fmla="*/ 0 h 214"/>
                <a:gd name="T53" fmla="*/ 206 w 206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6" h="214">
                  <a:moveTo>
                    <a:pt x="206" y="107"/>
                  </a:moveTo>
                  <a:lnTo>
                    <a:pt x="199" y="144"/>
                  </a:lnTo>
                  <a:lnTo>
                    <a:pt x="174" y="182"/>
                  </a:lnTo>
                  <a:lnTo>
                    <a:pt x="143" y="207"/>
                  </a:lnTo>
                  <a:lnTo>
                    <a:pt x="100" y="214"/>
                  </a:lnTo>
                  <a:lnTo>
                    <a:pt x="62" y="207"/>
                  </a:lnTo>
                  <a:lnTo>
                    <a:pt x="31" y="182"/>
                  </a:lnTo>
                  <a:lnTo>
                    <a:pt x="6" y="144"/>
                  </a:lnTo>
                  <a:lnTo>
                    <a:pt x="0" y="107"/>
                  </a:lnTo>
                  <a:lnTo>
                    <a:pt x="6" y="69"/>
                  </a:lnTo>
                  <a:lnTo>
                    <a:pt x="31" y="31"/>
                  </a:lnTo>
                  <a:lnTo>
                    <a:pt x="62" y="6"/>
                  </a:lnTo>
                  <a:lnTo>
                    <a:pt x="100" y="0"/>
                  </a:lnTo>
                  <a:lnTo>
                    <a:pt x="143" y="6"/>
                  </a:lnTo>
                  <a:lnTo>
                    <a:pt x="174" y="31"/>
                  </a:lnTo>
                  <a:lnTo>
                    <a:pt x="199" y="69"/>
                  </a:lnTo>
                  <a:lnTo>
                    <a:pt x="206" y="10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6" name="Freeform 67"/>
            <p:cNvSpPr>
              <a:spLocks noChangeAspect="1"/>
            </p:cNvSpPr>
            <p:nvPr/>
          </p:nvSpPr>
          <p:spPr bwMode="auto">
            <a:xfrm>
              <a:off x="2875" y="1369"/>
              <a:ext cx="348" cy="353"/>
            </a:xfrm>
            <a:custGeom>
              <a:avLst/>
              <a:gdLst>
                <a:gd name="T0" fmla="*/ 0 w 205"/>
                <a:gd name="T1" fmla="*/ 107 h 208"/>
                <a:gd name="T2" fmla="*/ 6 w 205"/>
                <a:gd name="T3" fmla="*/ 145 h 208"/>
                <a:gd name="T4" fmla="*/ 31 w 205"/>
                <a:gd name="T5" fmla="*/ 176 h 208"/>
                <a:gd name="T6" fmla="*/ 62 w 205"/>
                <a:gd name="T7" fmla="*/ 201 h 208"/>
                <a:gd name="T8" fmla="*/ 99 w 205"/>
                <a:gd name="T9" fmla="*/ 208 h 208"/>
                <a:gd name="T10" fmla="*/ 143 w 205"/>
                <a:gd name="T11" fmla="*/ 201 h 208"/>
                <a:gd name="T12" fmla="*/ 174 w 205"/>
                <a:gd name="T13" fmla="*/ 176 h 208"/>
                <a:gd name="T14" fmla="*/ 199 w 205"/>
                <a:gd name="T15" fmla="*/ 145 h 208"/>
                <a:gd name="T16" fmla="*/ 205 w 205"/>
                <a:gd name="T17" fmla="*/ 107 h 208"/>
                <a:gd name="T18" fmla="*/ 199 w 205"/>
                <a:gd name="T19" fmla="*/ 69 h 208"/>
                <a:gd name="T20" fmla="*/ 174 w 205"/>
                <a:gd name="T21" fmla="*/ 32 h 208"/>
                <a:gd name="T22" fmla="*/ 143 w 205"/>
                <a:gd name="T23" fmla="*/ 7 h 208"/>
                <a:gd name="T24" fmla="*/ 99 w 205"/>
                <a:gd name="T25" fmla="*/ 0 h 208"/>
                <a:gd name="T26" fmla="*/ 62 w 205"/>
                <a:gd name="T27" fmla="*/ 7 h 208"/>
                <a:gd name="T28" fmla="*/ 31 w 205"/>
                <a:gd name="T29" fmla="*/ 32 h 208"/>
                <a:gd name="T30" fmla="*/ 6 w 205"/>
                <a:gd name="T31" fmla="*/ 69 h 208"/>
                <a:gd name="T32" fmla="*/ 0 w 205"/>
                <a:gd name="T33" fmla="*/ 107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5"/>
                <a:gd name="T52" fmla="*/ 0 h 208"/>
                <a:gd name="T53" fmla="*/ 205 w 205"/>
                <a:gd name="T54" fmla="*/ 208 h 2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5" h="208">
                  <a:moveTo>
                    <a:pt x="0" y="107"/>
                  </a:moveTo>
                  <a:lnTo>
                    <a:pt x="6" y="145"/>
                  </a:lnTo>
                  <a:lnTo>
                    <a:pt x="31" y="176"/>
                  </a:lnTo>
                  <a:lnTo>
                    <a:pt x="62" y="201"/>
                  </a:lnTo>
                  <a:lnTo>
                    <a:pt x="99" y="208"/>
                  </a:lnTo>
                  <a:lnTo>
                    <a:pt x="143" y="201"/>
                  </a:lnTo>
                  <a:lnTo>
                    <a:pt x="174" y="176"/>
                  </a:lnTo>
                  <a:lnTo>
                    <a:pt x="199" y="145"/>
                  </a:lnTo>
                  <a:lnTo>
                    <a:pt x="205" y="107"/>
                  </a:lnTo>
                  <a:lnTo>
                    <a:pt x="199" y="69"/>
                  </a:lnTo>
                  <a:lnTo>
                    <a:pt x="174" y="32"/>
                  </a:lnTo>
                  <a:lnTo>
                    <a:pt x="143" y="7"/>
                  </a:lnTo>
                  <a:lnTo>
                    <a:pt x="99" y="0"/>
                  </a:lnTo>
                  <a:lnTo>
                    <a:pt x="62" y="7"/>
                  </a:lnTo>
                  <a:lnTo>
                    <a:pt x="31" y="32"/>
                  </a:lnTo>
                  <a:lnTo>
                    <a:pt x="6" y="6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7" name="Freeform 68"/>
            <p:cNvSpPr>
              <a:spLocks noChangeAspect="1"/>
            </p:cNvSpPr>
            <p:nvPr/>
          </p:nvSpPr>
          <p:spPr bwMode="auto">
            <a:xfrm>
              <a:off x="4023" y="2544"/>
              <a:ext cx="360" cy="353"/>
            </a:xfrm>
            <a:custGeom>
              <a:avLst/>
              <a:gdLst>
                <a:gd name="T0" fmla="*/ 212 w 212"/>
                <a:gd name="T1" fmla="*/ 107 h 208"/>
                <a:gd name="T2" fmla="*/ 206 w 212"/>
                <a:gd name="T3" fmla="*/ 145 h 208"/>
                <a:gd name="T4" fmla="*/ 181 w 212"/>
                <a:gd name="T5" fmla="*/ 176 h 208"/>
                <a:gd name="T6" fmla="*/ 143 w 212"/>
                <a:gd name="T7" fmla="*/ 201 h 208"/>
                <a:gd name="T8" fmla="*/ 106 w 212"/>
                <a:gd name="T9" fmla="*/ 208 h 208"/>
                <a:gd name="T10" fmla="*/ 69 w 212"/>
                <a:gd name="T11" fmla="*/ 201 h 208"/>
                <a:gd name="T12" fmla="*/ 31 w 212"/>
                <a:gd name="T13" fmla="*/ 176 h 208"/>
                <a:gd name="T14" fmla="*/ 6 w 212"/>
                <a:gd name="T15" fmla="*/ 145 h 208"/>
                <a:gd name="T16" fmla="*/ 0 w 212"/>
                <a:gd name="T17" fmla="*/ 107 h 208"/>
                <a:gd name="T18" fmla="*/ 6 w 212"/>
                <a:gd name="T19" fmla="*/ 69 h 208"/>
                <a:gd name="T20" fmla="*/ 31 w 212"/>
                <a:gd name="T21" fmla="*/ 32 h 208"/>
                <a:gd name="T22" fmla="*/ 69 w 212"/>
                <a:gd name="T23" fmla="*/ 6 h 208"/>
                <a:gd name="T24" fmla="*/ 106 w 212"/>
                <a:gd name="T25" fmla="*/ 0 h 208"/>
                <a:gd name="T26" fmla="*/ 143 w 212"/>
                <a:gd name="T27" fmla="*/ 6 h 208"/>
                <a:gd name="T28" fmla="*/ 181 w 212"/>
                <a:gd name="T29" fmla="*/ 32 h 208"/>
                <a:gd name="T30" fmla="*/ 206 w 212"/>
                <a:gd name="T31" fmla="*/ 69 h 208"/>
                <a:gd name="T32" fmla="*/ 212 w 212"/>
                <a:gd name="T33" fmla="*/ 107 h 2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208"/>
                <a:gd name="T53" fmla="*/ 212 w 212"/>
                <a:gd name="T54" fmla="*/ 208 h 2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208">
                  <a:moveTo>
                    <a:pt x="212" y="107"/>
                  </a:moveTo>
                  <a:lnTo>
                    <a:pt x="206" y="145"/>
                  </a:lnTo>
                  <a:lnTo>
                    <a:pt x="181" y="176"/>
                  </a:lnTo>
                  <a:lnTo>
                    <a:pt x="143" y="201"/>
                  </a:lnTo>
                  <a:lnTo>
                    <a:pt x="106" y="208"/>
                  </a:lnTo>
                  <a:lnTo>
                    <a:pt x="69" y="201"/>
                  </a:lnTo>
                  <a:lnTo>
                    <a:pt x="31" y="176"/>
                  </a:lnTo>
                  <a:lnTo>
                    <a:pt x="6" y="145"/>
                  </a:lnTo>
                  <a:lnTo>
                    <a:pt x="0" y="107"/>
                  </a:lnTo>
                  <a:lnTo>
                    <a:pt x="6" y="69"/>
                  </a:lnTo>
                  <a:lnTo>
                    <a:pt x="31" y="32"/>
                  </a:lnTo>
                  <a:lnTo>
                    <a:pt x="69" y="6"/>
                  </a:lnTo>
                  <a:lnTo>
                    <a:pt x="106" y="0"/>
                  </a:lnTo>
                  <a:lnTo>
                    <a:pt x="143" y="6"/>
                  </a:lnTo>
                  <a:lnTo>
                    <a:pt x="181" y="32"/>
                  </a:lnTo>
                  <a:lnTo>
                    <a:pt x="206" y="69"/>
                  </a:lnTo>
                  <a:lnTo>
                    <a:pt x="212" y="107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  <p:sp>
          <p:nvSpPr>
            <p:cNvPr id="88" name="Freeform 69"/>
            <p:cNvSpPr>
              <a:spLocks noChangeAspect="1"/>
            </p:cNvSpPr>
            <p:nvPr/>
          </p:nvSpPr>
          <p:spPr bwMode="auto">
            <a:xfrm>
              <a:off x="1190" y="5098"/>
              <a:ext cx="4035" cy="1173"/>
            </a:xfrm>
            <a:custGeom>
              <a:avLst/>
              <a:gdLst>
                <a:gd name="T0" fmla="*/ 1354 w 4035"/>
                <a:gd name="T1" fmla="*/ 90 h 1173"/>
                <a:gd name="T2" fmla="*/ 1234 w 4035"/>
                <a:gd name="T3" fmla="*/ 165 h 1173"/>
                <a:gd name="T4" fmla="*/ 949 w 4035"/>
                <a:gd name="T5" fmla="*/ 270 h 1173"/>
                <a:gd name="T6" fmla="*/ 829 w 4035"/>
                <a:gd name="T7" fmla="*/ 375 h 1173"/>
                <a:gd name="T8" fmla="*/ 739 w 4035"/>
                <a:gd name="T9" fmla="*/ 435 h 1173"/>
                <a:gd name="T10" fmla="*/ 664 w 4035"/>
                <a:gd name="T11" fmla="*/ 495 h 1173"/>
                <a:gd name="T12" fmla="*/ 364 w 4035"/>
                <a:gd name="T13" fmla="*/ 585 h 1173"/>
                <a:gd name="T14" fmla="*/ 79 w 4035"/>
                <a:gd name="T15" fmla="*/ 915 h 1173"/>
                <a:gd name="T16" fmla="*/ 94 w 4035"/>
                <a:gd name="T17" fmla="*/ 1110 h 1173"/>
                <a:gd name="T18" fmla="*/ 229 w 4035"/>
                <a:gd name="T19" fmla="*/ 810 h 1173"/>
                <a:gd name="T20" fmla="*/ 664 w 4035"/>
                <a:gd name="T21" fmla="*/ 735 h 1173"/>
                <a:gd name="T22" fmla="*/ 769 w 4035"/>
                <a:gd name="T23" fmla="*/ 630 h 1173"/>
                <a:gd name="T24" fmla="*/ 844 w 4035"/>
                <a:gd name="T25" fmla="*/ 540 h 1173"/>
                <a:gd name="T26" fmla="*/ 979 w 4035"/>
                <a:gd name="T27" fmla="*/ 495 h 1173"/>
                <a:gd name="T28" fmla="*/ 1189 w 4035"/>
                <a:gd name="T29" fmla="*/ 360 h 1173"/>
                <a:gd name="T30" fmla="*/ 1489 w 4035"/>
                <a:gd name="T31" fmla="*/ 285 h 1173"/>
                <a:gd name="T32" fmla="*/ 1309 w 4035"/>
                <a:gd name="T33" fmla="*/ 390 h 1173"/>
                <a:gd name="T34" fmla="*/ 1144 w 4035"/>
                <a:gd name="T35" fmla="*/ 975 h 1173"/>
                <a:gd name="T36" fmla="*/ 1009 w 4035"/>
                <a:gd name="T37" fmla="*/ 1065 h 1173"/>
                <a:gd name="T38" fmla="*/ 1024 w 4035"/>
                <a:gd name="T39" fmla="*/ 1125 h 1173"/>
                <a:gd name="T40" fmla="*/ 1309 w 4035"/>
                <a:gd name="T41" fmla="*/ 735 h 1173"/>
                <a:gd name="T42" fmla="*/ 1459 w 4035"/>
                <a:gd name="T43" fmla="*/ 615 h 1173"/>
                <a:gd name="T44" fmla="*/ 1534 w 4035"/>
                <a:gd name="T45" fmla="*/ 435 h 1173"/>
                <a:gd name="T46" fmla="*/ 1699 w 4035"/>
                <a:gd name="T47" fmla="*/ 660 h 1173"/>
                <a:gd name="T48" fmla="*/ 1954 w 4035"/>
                <a:gd name="T49" fmla="*/ 780 h 1173"/>
                <a:gd name="T50" fmla="*/ 2104 w 4035"/>
                <a:gd name="T51" fmla="*/ 855 h 1173"/>
                <a:gd name="T52" fmla="*/ 2269 w 4035"/>
                <a:gd name="T53" fmla="*/ 1065 h 1173"/>
                <a:gd name="T54" fmla="*/ 2704 w 4035"/>
                <a:gd name="T55" fmla="*/ 1005 h 1173"/>
                <a:gd name="T56" fmla="*/ 2389 w 4035"/>
                <a:gd name="T57" fmla="*/ 960 h 1173"/>
                <a:gd name="T58" fmla="*/ 2224 w 4035"/>
                <a:gd name="T59" fmla="*/ 855 h 1173"/>
                <a:gd name="T60" fmla="*/ 2209 w 4035"/>
                <a:gd name="T61" fmla="*/ 330 h 1173"/>
                <a:gd name="T62" fmla="*/ 2524 w 4035"/>
                <a:gd name="T63" fmla="*/ 495 h 1173"/>
                <a:gd name="T64" fmla="*/ 2809 w 4035"/>
                <a:gd name="T65" fmla="*/ 675 h 1173"/>
                <a:gd name="T66" fmla="*/ 3049 w 4035"/>
                <a:gd name="T67" fmla="*/ 885 h 1173"/>
                <a:gd name="T68" fmla="*/ 3259 w 4035"/>
                <a:gd name="T69" fmla="*/ 1020 h 1173"/>
                <a:gd name="T70" fmla="*/ 3799 w 4035"/>
                <a:gd name="T71" fmla="*/ 1080 h 1173"/>
                <a:gd name="T72" fmla="*/ 3994 w 4035"/>
                <a:gd name="T73" fmla="*/ 1080 h 1173"/>
                <a:gd name="T74" fmla="*/ 3994 w 4035"/>
                <a:gd name="T75" fmla="*/ 885 h 1173"/>
                <a:gd name="T76" fmla="*/ 3634 w 4035"/>
                <a:gd name="T77" fmla="*/ 810 h 1173"/>
                <a:gd name="T78" fmla="*/ 3454 w 4035"/>
                <a:gd name="T79" fmla="*/ 675 h 1173"/>
                <a:gd name="T80" fmla="*/ 3004 w 4035"/>
                <a:gd name="T81" fmla="*/ 525 h 1173"/>
                <a:gd name="T82" fmla="*/ 2764 w 4035"/>
                <a:gd name="T83" fmla="*/ 480 h 1173"/>
                <a:gd name="T84" fmla="*/ 2629 w 4035"/>
                <a:gd name="T85" fmla="*/ 405 h 1173"/>
                <a:gd name="T86" fmla="*/ 2479 w 4035"/>
                <a:gd name="T87" fmla="*/ 270 h 1173"/>
                <a:gd name="T88" fmla="*/ 2404 w 4035"/>
                <a:gd name="T89" fmla="*/ 195 h 1173"/>
                <a:gd name="T90" fmla="*/ 2344 w 4035"/>
                <a:gd name="T91" fmla="*/ 120 h 11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35"/>
                <a:gd name="T139" fmla="*/ 0 h 1173"/>
                <a:gd name="T140" fmla="*/ 4035 w 4035"/>
                <a:gd name="T141" fmla="*/ 1173 h 11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35" h="1173">
                  <a:moveTo>
                    <a:pt x="1444" y="15"/>
                  </a:moveTo>
                  <a:cubicBezTo>
                    <a:pt x="1400" y="44"/>
                    <a:pt x="1390" y="47"/>
                    <a:pt x="1354" y="90"/>
                  </a:cubicBezTo>
                  <a:cubicBezTo>
                    <a:pt x="1342" y="104"/>
                    <a:pt x="1339" y="125"/>
                    <a:pt x="1324" y="135"/>
                  </a:cubicBezTo>
                  <a:cubicBezTo>
                    <a:pt x="1297" y="152"/>
                    <a:pt x="1260" y="147"/>
                    <a:pt x="1234" y="165"/>
                  </a:cubicBezTo>
                  <a:cubicBezTo>
                    <a:pt x="1115" y="245"/>
                    <a:pt x="1180" y="220"/>
                    <a:pt x="1039" y="240"/>
                  </a:cubicBezTo>
                  <a:cubicBezTo>
                    <a:pt x="1009" y="250"/>
                    <a:pt x="979" y="260"/>
                    <a:pt x="949" y="270"/>
                  </a:cubicBezTo>
                  <a:cubicBezTo>
                    <a:pt x="932" y="276"/>
                    <a:pt x="933" y="303"/>
                    <a:pt x="919" y="315"/>
                  </a:cubicBezTo>
                  <a:cubicBezTo>
                    <a:pt x="892" y="339"/>
                    <a:pt x="859" y="355"/>
                    <a:pt x="829" y="375"/>
                  </a:cubicBezTo>
                  <a:cubicBezTo>
                    <a:pt x="814" y="385"/>
                    <a:pt x="799" y="395"/>
                    <a:pt x="784" y="405"/>
                  </a:cubicBezTo>
                  <a:cubicBezTo>
                    <a:pt x="769" y="415"/>
                    <a:pt x="739" y="435"/>
                    <a:pt x="739" y="435"/>
                  </a:cubicBezTo>
                  <a:cubicBezTo>
                    <a:pt x="729" y="450"/>
                    <a:pt x="723" y="469"/>
                    <a:pt x="709" y="480"/>
                  </a:cubicBezTo>
                  <a:cubicBezTo>
                    <a:pt x="697" y="490"/>
                    <a:pt x="678" y="488"/>
                    <a:pt x="664" y="495"/>
                  </a:cubicBezTo>
                  <a:cubicBezTo>
                    <a:pt x="648" y="503"/>
                    <a:pt x="636" y="518"/>
                    <a:pt x="619" y="525"/>
                  </a:cubicBezTo>
                  <a:cubicBezTo>
                    <a:pt x="539" y="559"/>
                    <a:pt x="449" y="573"/>
                    <a:pt x="364" y="585"/>
                  </a:cubicBezTo>
                  <a:cubicBezTo>
                    <a:pt x="285" y="611"/>
                    <a:pt x="203" y="604"/>
                    <a:pt x="124" y="630"/>
                  </a:cubicBezTo>
                  <a:cubicBezTo>
                    <a:pt x="94" y="721"/>
                    <a:pt x="113" y="826"/>
                    <a:pt x="79" y="915"/>
                  </a:cubicBezTo>
                  <a:cubicBezTo>
                    <a:pt x="66" y="949"/>
                    <a:pt x="19" y="1005"/>
                    <a:pt x="19" y="1005"/>
                  </a:cubicBezTo>
                  <a:cubicBezTo>
                    <a:pt x="27" y="1071"/>
                    <a:pt x="0" y="1173"/>
                    <a:pt x="94" y="1110"/>
                  </a:cubicBezTo>
                  <a:cubicBezTo>
                    <a:pt x="139" y="1080"/>
                    <a:pt x="143" y="988"/>
                    <a:pt x="154" y="945"/>
                  </a:cubicBezTo>
                  <a:cubicBezTo>
                    <a:pt x="170" y="882"/>
                    <a:pt x="184" y="877"/>
                    <a:pt x="229" y="810"/>
                  </a:cubicBezTo>
                  <a:cubicBezTo>
                    <a:pt x="259" y="765"/>
                    <a:pt x="219" y="755"/>
                    <a:pt x="289" y="750"/>
                  </a:cubicBezTo>
                  <a:cubicBezTo>
                    <a:pt x="414" y="741"/>
                    <a:pt x="539" y="740"/>
                    <a:pt x="664" y="735"/>
                  </a:cubicBezTo>
                  <a:cubicBezTo>
                    <a:pt x="694" y="715"/>
                    <a:pt x="724" y="695"/>
                    <a:pt x="754" y="675"/>
                  </a:cubicBezTo>
                  <a:cubicBezTo>
                    <a:pt x="767" y="666"/>
                    <a:pt x="760" y="643"/>
                    <a:pt x="769" y="630"/>
                  </a:cubicBezTo>
                  <a:cubicBezTo>
                    <a:pt x="781" y="612"/>
                    <a:pt x="800" y="601"/>
                    <a:pt x="814" y="585"/>
                  </a:cubicBezTo>
                  <a:cubicBezTo>
                    <a:pt x="826" y="571"/>
                    <a:pt x="829" y="550"/>
                    <a:pt x="844" y="540"/>
                  </a:cubicBezTo>
                  <a:cubicBezTo>
                    <a:pt x="871" y="523"/>
                    <a:pt x="904" y="520"/>
                    <a:pt x="934" y="510"/>
                  </a:cubicBezTo>
                  <a:cubicBezTo>
                    <a:pt x="949" y="505"/>
                    <a:pt x="979" y="495"/>
                    <a:pt x="979" y="495"/>
                  </a:cubicBezTo>
                  <a:cubicBezTo>
                    <a:pt x="1034" y="412"/>
                    <a:pt x="977" y="478"/>
                    <a:pt x="1054" y="435"/>
                  </a:cubicBezTo>
                  <a:cubicBezTo>
                    <a:pt x="1209" y="349"/>
                    <a:pt x="1087" y="394"/>
                    <a:pt x="1189" y="360"/>
                  </a:cubicBezTo>
                  <a:cubicBezTo>
                    <a:pt x="1284" y="218"/>
                    <a:pt x="1402" y="237"/>
                    <a:pt x="1564" y="225"/>
                  </a:cubicBezTo>
                  <a:cubicBezTo>
                    <a:pt x="1451" y="263"/>
                    <a:pt x="1586" y="207"/>
                    <a:pt x="1489" y="285"/>
                  </a:cubicBezTo>
                  <a:cubicBezTo>
                    <a:pt x="1477" y="295"/>
                    <a:pt x="1458" y="293"/>
                    <a:pt x="1444" y="300"/>
                  </a:cubicBezTo>
                  <a:cubicBezTo>
                    <a:pt x="1387" y="329"/>
                    <a:pt x="1373" y="369"/>
                    <a:pt x="1309" y="390"/>
                  </a:cubicBezTo>
                  <a:cubicBezTo>
                    <a:pt x="1281" y="474"/>
                    <a:pt x="1232" y="551"/>
                    <a:pt x="1159" y="600"/>
                  </a:cubicBezTo>
                  <a:cubicBezTo>
                    <a:pt x="1154" y="725"/>
                    <a:pt x="1173" y="853"/>
                    <a:pt x="1144" y="975"/>
                  </a:cubicBezTo>
                  <a:cubicBezTo>
                    <a:pt x="1136" y="1010"/>
                    <a:pt x="1084" y="1015"/>
                    <a:pt x="1054" y="1035"/>
                  </a:cubicBezTo>
                  <a:cubicBezTo>
                    <a:pt x="1039" y="1045"/>
                    <a:pt x="1009" y="1065"/>
                    <a:pt x="1009" y="1065"/>
                  </a:cubicBezTo>
                  <a:cubicBezTo>
                    <a:pt x="999" y="1080"/>
                    <a:pt x="975" y="1093"/>
                    <a:pt x="979" y="1110"/>
                  </a:cubicBezTo>
                  <a:cubicBezTo>
                    <a:pt x="983" y="1125"/>
                    <a:pt x="1008" y="1125"/>
                    <a:pt x="1024" y="1125"/>
                  </a:cubicBezTo>
                  <a:cubicBezTo>
                    <a:pt x="1104" y="1125"/>
                    <a:pt x="1184" y="1115"/>
                    <a:pt x="1264" y="1110"/>
                  </a:cubicBezTo>
                  <a:cubicBezTo>
                    <a:pt x="1269" y="1032"/>
                    <a:pt x="1259" y="825"/>
                    <a:pt x="1309" y="735"/>
                  </a:cubicBezTo>
                  <a:cubicBezTo>
                    <a:pt x="1327" y="703"/>
                    <a:pt x="1349" y="675"/>
                    <a:pt x="1369" y="645"/>
                  </a:cubicBezTo>
                  <a:cubicBezTo>
                    <a:pt x="1387" y="619"/>
                    <a:pt x="1459" y="615"/>
                    <a:pt x="1459" y="615"/>
                  </a:cubicBezTo>
                  <a:cubicBezTo>
                    <a:pt x="1474" y="570"/>
                    <a:pt x="1478" y="519"/>
                    <a:pt x="1504" y="480"/>
                  </a:cubicBezTo>
                  <a:cubicBezTo>
                    <a:pt x="1514" y="465"/>
                    <a:pt x="1527" y="451"/>
                    <a:pt x="1534" y="435"/>
                  </a:cubicBezTo>
                  <a:cubicBezTo>
                    <a:pt x="1580" y="331"/>
                    <a:pt x="1556" y="291"/>
                    <a:pt x="1654" y="225"/>
                  </a:cubicBezTo>
                  <a:cubicBezTo>
                    <a:pt x="1703" y="373"/>
                    <a:pt x="1685" y="492"/>
                    <a:pt x="1699" y="660"/>
                  </a:cubicBezTo>
                  <a:cubicBezTo>
                    <a:pt x="1700" y="676"/>
                    <a:pt x="1701" y="696"/>
                    <a:pt x="1714" y="705"/>
                  </a:cubicBezTo>
                  <a:cubicBezTo>
                    <a:pt x="1770" y="745"/>
                    <a:pt x="1888" y="758"/>
                    <a:pt x="1954" y="780"/>
                  </a:cubicBezTo>
                  <a:cubicBezTo>
                    <a:pt x="1974" y="795"/>
                    <a:pt x="1992" y="814"/>
                    <a:pt x="2014" y="825"/>
                  </a:cubicBezTo>
                  <a:cubicBezTo>
                    <a:pt x="2042" y="839"/>
                    <a:pt x="2104" y="855"/>
                    <a:pt x="2104" y="855"/>
                  </a:cubicBezTo>
                  <a:cubicBezTo>
                    <a:pt x="2158" y="909"/>
                    <a:pt x="2180" y="969"/>
                    <a:pt x="2224" y="1035"/>
                  </a:cubicBezTo>
                  <a:cubicBezTo>
                    <a:pt x="2234" y="1050"/>
                    <a:pt x="2252" y="1060"/>
                    <a:pt x="2269" y="1065"/>
                  </a:cubicBezTo>
                  <a:cubicBezTo>
                    <a:pt x="2352" y="1090"/>
                    <a:pt x="2469" y="1099"/>
                    <a:pt x="2554" y="1110"/>
                  </a:cubicBezTo>
                  <a:cubicBezTo>
                    <a:pt x="2623" y="1133"/>
                    <a:pt x="2815" y="1148"/>
                    <a:pt x="2704" y="1005"/>
                  </a:cubicBezTo>
                  <a:cubicBezTo>
                    <a:pt x="2685" y="980"/>
                    <a:pt x="2646" y="977"/>
                    <a:pt x="2614" y="975"/>
                  </a:cubicBezTo>
                  <a:cubicBezTo>
                    <a:pt x="2539" y="970"/>
                    <a:pt x="2464" y="965"/>
                    <a:pt x="2389" y="960"/>
                  </a:cubicBezTo>
                  <a:cubicBezTo>
                    <a:pt x="2282" y="924"/>
                    <a:pt x="2325" y="948"/>
                    <a:pt x="2254" y="900"/>
                  </a:cubicBezTo>
                  <a:cubicBezTo>
                    <a:pt x="2244" y="885"/>
                    <a:pt x="2231" y="871"/>
                    <a:pt x="2224" y="855"/>
                  </a:cubicBezTo>
                  <a:cubicBezTo>
                    <a:pt x="2211" y="826"/>
                    <a:pt x="2194" y="765"/>
                    <a:pt x="2194" y="765"/>
                  </a:cubicBezTo>
                  <a:cubicBezTo>
                    <a:pt x="2206" y="614"/>
                    <a:pt x="2192" y="479"/>
                    <a:pt x="2209" y="330"/>
                  </a:cubicBezTo>
                  <a:cubicBezTo>
                    <a:pt x="2346" y="342"/>
                    <a:pt x="2379" y="338"/>
                    <a:pt x="2479" y="405"/>
                  </a:cubicBezTo>
                  <a:cubicBezTo>
                    <a:pt x="2512" y="454"/>
                    <a:pt x="2508" y="441"/>
                    <a:pt x="2524" y="495"/>
                  </a:cubicBezTo>
                  <a:cubicBezTo>
                    <a:pt x="2524" y="496"/>
                    <a:pt x="2547" y="593"/>
                    <a:pt x="2554" y="600"/>
                  </a:cubicBezTo>
                  <a:cubicBezTo>
                    <a:pt x="2607" y="653"/>
                    <a:pt x="2757" y="658"/>
                    <a:pt x="2809" y="675"/>
                  </a:cubicBezTo>
                  <a:cubicBezTo>
                    <a:pt x="2883" y="700"/>
                    <a:pt x="2935" y="741"/>
                    <a:pt x="2989" y="795"/>
                  </a:cubicBezTo>
                  <a:cubicBezTo>
                    <a:pt x="3020" y="920"/>
                    <a:pt x="2976" y="802"/>
                    <a:pt x="3049" y="885"/>
                  </a:cubicBezTo>
                  <a:cubicBezTo>
                    <a:pt x="3073" y="912"/>
                    <a:pt x="3089" y="945"/>
                    <a:pt x="3109" y="975"/>
                  </a:cubicBezTo>
                  <a:cubicBezTo>
                    <a:pt x="3111" y="978"/>
                    <a:pt x="3248" y="1019"/>
                    <a:pt x="3259" y="1020"/>
                  </a:cubicBezTo>
                  <a:cubicBezTo>
                    <a:pt x="3389" y="1029"/>
                    <a:pt x="3519" y="1030"/>
                    <a:pt x="3649" y="1035"/>
                  </a:cubicBezTo>
                  <a:cubicBezTo>
                    <a:pt x="3740" y="1058"/>
                    <a:pt x="3689" y="1043"/>
                    <a:pt x="3799" y="1080"/>
                  </a:cubicBezTo>
                  <a:cubicBezTo>
                    <a:pt x="3814" y="1085"/>
                    <a:pt x="3844" y="1095"/>
                    <a:pt x="3844" y="1095"/>
                  </a:cubicBezTo>
                  <a:cubicBezTo>
                    <a:pt x="3894" y="1090"/>
                    <a:pt x="3947" y="1097"/>
                    <a:pt x="3994" y="1080"/>
                  </a:cubicBezTo>
                  <a:cubicBezTo>
                    <a:pt x="4009" y="1075"/>
                    <a:pt x="4009" y="1051"/>
                    <a:pt x="4009" y="1035"/>
                  </a:cubicBezTo>
                  <a:cubicBezTo>
                    <a:pt x="4009" y="985"/>
                    <a:pt x="4035" y="913"/>
                    <a:pt x="3994" y="885"/>
                  </a:cubicBezTo>
                  <a:cubicBezTo>
                    <a:pt x="3932" y="842"/>
                    <a:pt x="3844" y="875"/>
                    <a:pt x="3769" y="870"/>
                  </a:cubicBezTo>
                  <a:cubicBezTo>
                    <a:pt x="3720" y="854"/>
                    <a:pt x="3683" y="826"/>
                    <a:pt x="3634" y="810"/>
                  </a:cubicBezTo>
                  <a:cubicBezTo>
                    <a:pt x="3576" y="752"/>
                    <a:pt x="3555" y="767"/>
                    <a:pt x="3499" y="720"/>
                  </a:cubicBezTo>
                  <a:cubicBezTo>
                    <a:pt x="3483" y="706"/>
                    <a:pt x="3473" y="684"/>
                    <a:pt x="3454" y="675"/>
                  </a:cubicBezTo>
                  <a:cubicBezTo>
                    <a:pt x="3413" y="654"/>
                    <a:pt x="3362" y="663"/>
                    <a:pt x="3319" y="645"/>
                  </a:cubicBezTo>
                  <a:cubicBezTo>
                    <a:pt x="3218" y="603"/>
                    <a:pt x="3116" y="539"/>
                    <a:pt x="3004" y="525"/>
                  </a:cubicBezTo>
                  <a:cubicBezTo>
                    <a:pt x="2939" y="517"/>
                    <a:pt x="2874" y="515"/>
                    <a:pt x="2809" y="510"/>
                  </a:cubicBezTo>
                  <a:cubicBezTo>
                    <a:pt x="2794" y="500"/>
                    <a:pt x="2780" y="488"/>
                    <a:pt x="2764" y="480"/>
                  </a:cubicBezTo>
                  <a:cubicBezTo>
                    <a:pt x="2750" y="473"/>
                    <a:pt x="2733" y="473"/>
                    <a:pt x="2719" y="465"/>
                  </a:cubicBezTo>
                  <a:cubicBezTo>
                    <a:pt x="2687" y="447"/>
                    <a:pt x="2629" y="405"/>
                    <a:pt x="2629" y="405"/>
                  </a:cubicBezTo>
                  <a:cubicBezTo>
                    <a:pt x="2603" y="326"/>
                    <a:pt x="2627" y="369"/>
                    <a:pt x="2524" y="300"/>
                  </a:cubicBezTo>
                  <a:cubicBezTo>
                    <a:pt x="2509" y="290"/>
                    <a:pt x="2494" y="280"/>
                    <a:pt x="2479" y="270"/>
                  </a:cubicBezTo>
                  <a:cubicBezTo>
                    <a:pt x="2464" y="260"/>
                    <a:pt x="2434" y="240"/>
                    <a:pt x="2434" y="240"/>
                  </a:cubicBezTo>
                  <a:cubicBezTo>
                    <a:pt x="2424" y="225"/>
                    <a:pt x="2417" y="208"/>
                    <a:pt x="2404" y="195"/>
                  </a:cubicBezTo>
                  <a:cubicBezTo>
                    <a:pt x="2391" y="182"/>
                    <a:pt x="2370" y="179"/>
                    <a:pt x="2359" y="165"/>
                  </a:cubicBezTo>
                  <a:cubicBezTo>
                    <a:pt x="2349" y="153"/>
                    <a:pt x="2352" y="134"/>
                    <a:pt x="2344" y="120"/>
                  </a:cubicBezTo>
                  <a:cubicBezTo>
                    <a:pt x="2278" y="2"/>
                    <a:pt x="2284" y="72"/>
                    <a:pt x="2284" y="0"/>
                  </a:cubicBezTo>
                </a:path>
              </a:pathLst>
            </a:custGeom>
            <a:solidFill>
              <a:srgbClr val="542A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CO">
                <a:latin typeface="Century Gothic" pitchFamily="34" charset="0"/>
              </a:endParaRPr>
            </a:p>
          </p:txBody>
        </p:sp>
      </p:grpSp>
      <p:sp>
        <p:nvSpPr>
          <p:cNvPr id="89" name="Rectangle 70"/>
          <p:cNvSpPr>
            <a:spLocks noChangeArrowheads="1"/>
          </p:cNvSpPr>
          <p:nvPr/>
        </p:nvSpPr>
        <p:spPr bwMode="auto">
          <a:xfrm>
            <a:off x="6423025" y="3200400"/>
            <a:ext cx="19351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Century Gothic" pitchFamily="34" charset="0"/>
                <a:hlinkClick r:id="" action="ppaction://noaction"/>
              </a:rPr>
              <a:t>APROVECHAMIENTO FORESTAL</a:t>
            </a:r>
            <a:endParaRPr lang="es-ES" sz="1400" b="1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0" name="Rectangle 71"/>
          <p:cNvSpPr>
            <a:spLocks noChangeArrowheads="1"/>
          </p:cNvSpPr>
          <p:nvPr/>
        </p:nvSpPr>
        <p:spPr bwMode="auto">
          <a:xfrm>
            <a:off x="5626100" y="2770188"/>
            <a:ext cx="1462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000" b="1">
                <a:solidFill>
                  <a:schemeClr val="bg1"/>
                </a:solidFill>
                <a:latin typeface="Century Gothic" pitchFamily="34" charset="0"/>
              </a:rPr>
              <a:t>CONCESIONES DE AGUA</a:t>
            </a:r>
          </a:p>
          <a:p>
            <a:endParaRPr lang="es-ES" sz="1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1" name="Rectangle 72"/>
          <p:cNvSpPr>
            <a:spLocks noChangeArrowheads="1"/>
          </p:cNvSpPr>
          <p:nvPr/>
        </p:nvSpPr>
        <p:spPr bwMode="auto">
          <a:xfrm>
            <a:off x="4962525" y="3414713"/>
            <a:ext cx="1727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000" b="1">
                <a:solidFill>
                  <a:schemeClr val="bg1"/>
                </a:solidFill>
                <a:latin typeface="Century Gothic" pitchFamily="34" charset="0"/>
              </a:rPr>
              <a:t>LICENCIAMIENTO AMBIENTAL</a:t>
            </a:r>
          </a:p>
          <a:p>
            <a:endParaRPr lang="es-ES" sz="1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" name="Rectangle 73"/>
          <p:cNvSpPr>
            <a:spLocks noChangeArrowheads="1"/>
          </p:cNvSpPr>
          <p:nvPr/>
        </p:nvSpPr>
        <p:spPr bwMode="auto">
          <a:xfrm>
            <a:off x="3559175" y="5989638"/>
            <a:ext cx="1727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FFFF"/>
                </a:solidFill>
                <a:latin typeface="Century Gothic" pitchFamily="34" charset="0"/>
              </a:rPr>
              <a:t>CONTRATACION PUBLICA</a:t>
            </a:r>
          </a:p>
          <a:p>
            <a:endParaRPr lang="es-ES" sz="1200" b="1">
              <a:latin typeface="Century Gothic" pitchFamily="34" charset="0"/>
            </a:endParaRPr>
          </a:p>
        </p:txBody>
      </p:sp>
      <p:sp>
        <p:nvSpPr>
          <p:cNvPr id="93" name="Rectangle 74"/>
          <p:cNvSpPr>
            <a:spLocks noChangeArrowheads="1"/>
          </p:cNvSpPr>
          <p:nvPr/>
        </p:nvSpPr>
        <p:spPr bwMode="auto">
          <a:xfrm>
            <a:off x="5153025" y="5661025"/>
            <a:ext cx="219233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FFFF"/>
                </a:solidFill>
                <a:latin typeface="Century Gothic" pitchFamily="34" charset="0"/>
              </a:rPr>
              <a:t>GESTION DE INFRAESTRUCTURA Y AMBIENTE DE TRABAJO</a:t>
            </a:r>
          </a:p>
          <a:p>
            <a:endParaRPr lang="es-ES" sz="1200" b="1">
              <a:latin typeface="Century Gothic" pitchFamily="34" charset="0"/>
            </a:endParaRPr>
          </a:p>
        </p:txBody>
      </p:sp>
      <p:sp>
        <p:nvSpPr>
          <p:cNvPr id="94" name="Rectangle 75"/>
          <p:cNvSpPr>
            <a:spLocks noChangeArrowheads="1"/>
          </p:cNvSpPr>
          <p:nvPr/>
        </p:nvSpPr>
        <p:spPr bwMode="auto">
          <a:xfrm>
            <a:off x="7092950" y="5876925"/>
            <a:ext cx="1727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200" b="1">
                <a:solidFill>
                  <a:srgbClr val="FFFFFF"/>
                </a:solidFill>
                <a:latin typeface="Century Gothic" pitchFamily="34" charset="0"/>
              </a:rPr>
              <a:t>PRESERVACION DE BIENES</a:t>
            </a:r>
          </a:p>
          <a:p>
            <a:endParaRPr lang="es-ES" sz="1200" b="1">
              <a:latin typeface="Century Gothic" pitchFamily="34" charset="0"/>
            </a:endParaRPr>
          </a:p>
        </p:txBody>
      </p:sp>
      <p:grpSp>
        <p:nvGrpSpPr>
          <p:cNvPr id="95" name="Group 76"/>
          <p:cNvGrpSpPr>
            <a:grpSpLocks/>
          </p:cNvGrpSpPr>
          <p:nvPr/>
        </p:nvGrpSpPr>
        <p:grpSpPr bwMode="auto">
          <a:xfrm>
            <a:off x="5360988" y="5130800"/>
            <a:ext cx="1858962" cy="322263"/>
            <a:chOff x="9997" y="11241"/>
            <a:chExt cx="3080" cy="540"/>
          </a:xfrm>
        </p:grpSpPr>
        <p:sp>
          <p:nvSpPr>
            <p:cNvPr id="96" name="Line 77"/>
            <p:cNvSpPr>
              <a:spLocks noChangeShapeType="1"/>
            </p:cNvSpPr>
            <p:nvPr/>
          </p:nvSpPr>
          <p:spPr bwMode="auto">
            <a:xfrm flipV="1">
              <a:off x="999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7" name="Line 78"/>
            <p:cNvSpPr>
              <a:spLocks noChangeShapeType="1"/>
            </p:cNvSpPr>
            <p:nvPr/>
          </p:nvSpPr>
          <p:spPr bwMode="auto">
            <a:xfrm flipV="1">
              <a:off x="1043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8" name="Line 79"/>
            <p:cNvSpPr>
              <a:spLocks noChangeShapeType="1"/>
            </p:cNvSpPr>
            <p:nvPr/>
          </p:nvSpPr>
          <p:spPr bwMode="auto">
            <a:xfrm flipV="1">
              <a:off x="1087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99" name="Line 80"/>
            <p:cNvSpPr>
              <a:spLocks noChangeShapeType="1"/>
            </p:cNvSpPr>
            <p:nvPr/>
          </p:nvSpPr>
          <p:spPr bwMode="auto">
            <a:xfrm flipV="1">
              <a:off x="1131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0" name="Line 81"/>
            <p:cNvSpPr>
              <a:spLocks noChangeShapeType="1"/>
            </p:cNvSpPr>
            <p:nvPr/>
          </p:nvSpPr>
          <p:spPr bwMode="auto">
            <a:xfrm flipV="1">
              <a:off x="1175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1" name="Line 82"/>
            <p:cNvSpPr>
              <a:spLocks noChangeShapeType="1"/>
            </p:cNvSpPr>
            <p:nvPr/>
          </p:nvSpPr>
          <p:spPr bwMode="auto">
            <a:xfrm flipV="1">
              <a:off x="1219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2" name="Line 83"/>
            <p:cNvSpPr>
              <a:spLocks noChangeShapeType="1"/>
            </p:cNvSpPr>
            <p:nvPr/>
          </p:nvSpPr>
          <p:spPr bwMode="auto">
            <a:xfrm flipV="1">
              <a:off x="1263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3" name="Line 84"/>
            <p:cNvSpPr>
              <a:spLocks noChangeShapeType="1"/>
            </p:cNvSpPr>
            <p:nvPr/>
          </p:nvSpPr>
          <p:spPr bwMode="auto">
            <a:xfrm flipV="1">
              <a:off x="1307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4" name="Group 85"/>
          <p:cNvGrpSpPr>
            <a:grpSpLocks/>
          </p:cNvGrpSpPr>
          <p:nvPr/>
        </p:nvGrpSpPr>
        <p:grpSpPr bwMode="auto">
          <a:xfrm>
            <a:off x="5427663" y="2233613"/>
            <a:ext cx="1858962" cy="322262"/>
            <a:chOff x="9997" y="11241"/>
            <a:chExt cx="3080" cy="540"/>
          </a:xfrm>
        </p:grpSpPr>
        <p:sp>
          <p:nvSpPr>
            <p:cNvPr id="105" name="Line 86"/>
            <p:cNvSpPr>
              <a:spLocks noChangeShapeType="1"/>
            </p:cNvSpPr>
            <p:nvPr/>
          </p:nvSpPr>
          <p:spPr bwMode="auto">
            <a:xfrm flipV="1">
              <a:off x="999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6" name="Line 87"/>
            <p:cNvSpPr>
              <a:spLocks noChangeShapeType="1"/>
            </p:cNvSpPr>
            <p:nvPr/>
          </p:nvSpPr>
          <p:spPr bwMode="auto">
            <a:xfrm flipV="1">
              <a:off x="1043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7" name="Line 88"/>
            <p:cNvSpPr>
              <a:spLocks noChangeShapeType="1"/>
            </p:cNvSpPr>
            <p:nvPr/>
          </p:nvSpPr>
          <p:spPr bwMode="auto">
            <a:xfrm flipV="1">
              <a:off x="1087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8" name="Line 89"/>
            <p:cNvSpPr>
              <a:spLocks noChangeShapeType="1"/>
            </p:cNvSpPr>
            <p:nvPr/>
          </p:nvSpPr>
          <p:spPr bwMode="auto">
            <a:xfrm flipV="1">
              <a:off x="1131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09" name="Line 90"/>
            <p:cNvSpPr>
              <a:spLocks noChangeShapeType="1"/>
            </p:cNvSpPr>
            <p:nvPr/>
          </p:nvSpPr>
          <p:spPr bwMode="auto">
            <a:xfrm flipV="1">
              <a:off x="1175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 flipV="1">
              <a:off x="1219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1" name="Line 92"/>
            <p:cNvSpPr>
              <a:spLocks noChangeShapeType="1"/>
            </p:cNvSpPr>
            <p:nvPr/>
          </p:nvSpPr>
          <p:spPr bwMode="auto">
            <a:xfrm flipV="1">
              <a:off x="1263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 flipV="1">
              <a:off x="13077" y="11241"/>
              <a:ext cx="0" cy="5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13" name="Text Box 94"/>
          <p:cNvSpPr txBox="1">
            <a:spLocks noChangeArrowheads="1"/>
          </p:cNvSpPr>
          <p:nvPr/>
        </p:nvSpPr>
        <p:spPr bwMode="auto">
          <a:xfrm>
            <a:off x="5572125" y="4286250"/>
            <a:ext cx="15001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CC0000"/>
                </a:solidFill>
                <a:latin typeface="Century Gothic" pitchFamily="34" charset="0"/>
              </a:rPr>
              <a:t>SERVICIO Y ATENCION AL USUARIO</a:t>
            </a:r>
            <a:endParaRPr lang="es-ES" sz="1400" b="1">
              <a:latin typeface="Century Gothic" pitchFamily="34" charset="0"/>
            </a:endParaRPr>
          </a:p>
        </p:txBody>
      </p:sp>
      <p:sp>
        <p:nvSpPr>
          <p:cNvPr id="114" name="Text Box 95"/>
          <p:cNvSpPr txBox="1">
            <a:spLocks noChangeArrowheads="1"/>
          </p:cNvSpPr>
          <p:nvPr/>
        </p:nvSpPr>
        <p:spPr bwMode="auto">
          <a:xfrm>
            <a:off x="4929188" y="1268413"/>
            <a:ext cx="30718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CC0000"/>
                </a:solidFill>
                <a:latin typeface="Century Gothic" pitchFamily="34" charset="0"/>
              </a:rPr>
              <a:t>DESARROLLO SOSTENIBLE EDUCACION AMBIENTAL Y PATICIPACION COMUNITARIA</a:t>
            </a:r>
            <a:endParaRPr lang="es-ES" sz="1400">
              <a:latin typeface="Century Gothic" pitchFamily="34" charset="0"/>
            </a:endParaRPr>
          </a:p>
        </p:txBody>
      </p:sp>
      <p:grpSp>
        <p:nvGrpSpPr>
          <p:cNvPr id="115" name="Group 97"/>
          <p:cNvGrpSpPr>
            <a:grpSpLocks noChangeAspect="1"/>
          </p:cNvGrpSpPr>
          <p:nvPr/>
        </p:nvGrpSpPr>
        <p:grpSpPr bwMode="auto">
          <a:xfrm>
            <a:off x="539750" y="3860800"/>
            <a:ext cx="3544888" cy="2754313"/>
            <a:chOff x="2182" y="7176"/>
            <a:chExt cx="5584" cy="4336"/>
          </a:xfrm>
        </p:grpSpPr>
        <p:sp>
          <p:nvSpPr>
            <p:cNvPr id="116" name="AutoShape 98"/>
            <p:cNvSpPr>
              <a:spLocks noChangeAspect="1" noChangeArrowheads="1"/>
            </p:cNvSpPr>
            <p:nvPr/>
          </p:nvSpPr>
          <p:spPr bwMode="auto">
            <a:xfrm>
              <a:off x="2182" y="7176"/>
              <a:ext cx="5584" cy="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2921" y="10615"/>
              <a:ext cx="3453" cy="777"/>
            </a:xfrm>
            <a:custGeom>
              <a:avLst/>
              <a:gdLst>
                <a:gd name="T0" fmla="*/ 66 w 4316"/>
                <a:gd name="T1" fmla="*/ 840 h 971"/>
                <a:gd name="T2" fmla="*/ 211 w 4316"/>
                <a:gd name="T3" fmla="*/ 757 h 971"/>
                <a:gd name="T4" fmla="*/ 391 w 4316"/>
                <a:gd name="T5" fmla="*/ 673 h 971"/>
                <a:gd name="T6" fmla="*/ 581 w 4316"/>
                <a:gd name="T7" fmla="*/ 602 h 971"/>
                <a:gd name="T8" fmla="*/ 755 w 4316"/>
                <a:gd name="T9" fmla="*/ 559 h 971"/>
                <a:gd name="T10" fmla="*/ 963 w 4316"/>
                <a:gd name="T11" fmla="*/ 488 h 971"/>
                <a:gd name="T12" fmla="*/ 928 w 4316"/>
                <a:gd name="T13" fmla="*/ 395 h 971"/>
                <a:gd name="T14" fmla="*/ 759 w 4316"/>
                <a:gd name="T15" fmla="*/ 362 h 971"/>
                <a:gd name="T16" fmla="*/ 892 w 4316"/>
                <a:gd name="T17" fmla="*/ 319 h 971"/>
                <a:gd name="T18" fmla="*/ 1146 w 4316"/>
                <a:gd name="T19" fmla="*/ 283 h 971"/>
                <a:gd name="T20" fmla="*/ 1391 w 4316"/>
                <a:gd name="T21" fmla="*/ 250 h 971"/>
                <a:gd name="T22" fmla="*/ 1621 w 4316"/>
                <a:gd name="T23" fmla="*/ 197 h 971"/>
                <a:gd name="T24" fmla="*/ 1828 w 4316"/>
                <a:gd name="T25" fmla="*/ 100 h 971"/>
                <a:gd name="T26" fmla="*/ 2010 w 4316"/>
                <a:gd name="T27" fmla="*/ 12 h 971"/>
                <a:gd name="T28" fmla="*/ 2191 w 4316"/>
                <a:gd name="T29" fmla="*/ 14 h 971"/>
                <a:gd name="T30" fmla="*/ 2319 w 4316"/>
                <a:gd name="T31" fmla="*/ 102 h 971"/>
                <a:gd name="T32" fmla="*/ 2419 w 4316"/>
                <a:gd name="T33" fmla="*/ 195 h 971"/>
                <a:gd name="T34" fmla="*/ 2260 w 4316"/>
                <a:gd name="T35" fmla="*/ 295 h 971"/>
                <a:gd name="T36" fmla="*/ 2326 w 4316"/>
                <a:gd name="T37" fmla="*/ 431 h 971"/>
                <a:gd name="T38" fmla="*/ 2500 w 4316"/>
                <a:gd name="T39" fmla="*/ 445 h 971"/>
                <a:gd name="T40" fmla="*/ 2663 w 4316"/>
                <a:gd name="T41" fmla="*/ 424 h 971"/>
                <a:gd name="T42" fmla="*/ 2839 w 4316"/>
                <a:gd name="T43" fmla="*/ 376 h 971"/>
                <a:gd name="T44" fmla="*/ 2996 w 4316"/>
                <a:gd name="T45" fmla="*/ 357 h 971"/>
                <a:gd name="T46" fmla="*/ 3190 w 4316"/>
                <a:gd name="T47" fmla="*/ 350 h 971"/>
                <a:gd name="T48" fmla="*/ 3402 w 4316"/>
                <a:gd name="T49" fmla="*/ 352 h 971"/>
                <a:gd name="T50" fmla="*/ 3592 w 4316"/>
                <a:gd name="T51" fmla="*/ 366 h 971"/>
                <a:gd name="T52" fmla="*/ 3770 w 4316"/>
                <a:gd name="T53" fmla="*/ 405 h 971"/>
                <a:gd name="T54" fmla="*/ 3824 w 4316"/>
                <a:gd name="T55" fmla="*/ 543 h 971"/>
                <a:gd name="T56" fmla="*/ 3988 w 4316"/>
                <a:gd name="T57" fmla="*/ 545 h 971"/>
                <a:gd name="T58" fmla="*/ 4140 w 4316"/>
                <a:gd name="T59" fmla="*/ 507 h 971"/>
                <a:gd name="T60" fmla="*/ 4287 w 4316"/>
                <a:gd name="T61" fmla="*/ 547 h 971"/>
                <a:gd name="T62" fmla="*/ 4297 w 4316"/>
                <a:gd name="T63" fmla="*/ 740 h 971"/>
                <a:gd name="T64" fmla="*/ 4145 w 4316"/>
                <a:gd name="T65" fmla="*/ 754 h 971"/>
                <a:gd name="T66" fmla="*/ 3943 w 4316"/>
                <a:gd name="T67" fmla="*/ 726 h 971"/>
                <a:gd name="T68" fmla="*/ 3765 w 4316"/>
                <a:gd name="T69" fmla="*/ 728 h 971"/>
                <a:gd name="T70" fmla="*/ 3604 w 4316"/>
                <a:gd name="T71" fmla="*/ 728 h 971"/>
                <a:gd name="T72" fmla="*/ 3437 w 4316"/>
                <a:gd name="T73" fmla="*/ 735 h 971"/>
                <a:gd name="T74" fmla="*/ 3271 w 4316"/>
                <a:gd name="T75" fmla="*/ 785 h 971"/>
                <a:gd name="T76" fmla="*/ 3079 w 4316"/>
                <a:gd name="T77" fmla="*/ 854 h 971"/>
                <a:gd name="T78" fmla="*/ 2908 w 4316"/>
                <a:gd name="T79" fmla="*/ 840 h 971"/>
                <a:gd name="T80" fmla="*/ 2742 w 4316"/>
                <a:gd name="T81" fmla="*/ 783 h 971"/>
                <a:gd name="T82" fmla="*/ 2635 w 4316"/>
                <a:gd name="T83" fmla="*/ 614 h 971"/>
                <a:gd name="T84" fmla="*/ 2481 w 4316"/>
                <a:gd name="T85" fmla="*/ 602 h 971"/>
                <a:gd name="T86" fmla="*/ 2274 w 4316"/>
                <a:gd name="T87" fmla="*/ 616 h 971"/>
                <a:gd name="T88" fmla="*/ 2079 w 4316"/>
                <a:gd name="T89" fmla="*/ 654 h 971"/>
                <a:gd name="T90" fmla="*/ 1913 w 4316"/>
                <a:gd name="T91" fmla="*/ 747 h 971"/>
                <a:gd name="T92" fmla="*/ 1707 w 4316"/>
                <a:gd name="T93" fmla="*/ 897 h 971"/>
                <a:gd name="T94" fmla="*/ 1583 w 4316"/>
                <a:gd name="T95" fmla="*/ 964 h 971"/>
                <a:gd name="T96" fmla="*/ 1571 w 4316"/>
                <a:gd name="T97" fmla="*/ 857 h 971"/>
                <a:gd name="T98" fmla="*/ 1640 w 4316"/>
                <a:gd name="T99" fmla="*/ 678 h 971"/>
                <a:gd name="T100" fmla="*/ 1491 w 4316"/>
                <a:gd name="T101" fmla="*/ 602 h 971"/>
                <a:gd name="T102" fmla="*/ 1293 w 4316"/>
                <a:gd name="T103" fmla="*/ 604 h 971"/>
                <a:gd name="T104" fmla="*/ 1108 w 4316"/>
                <a:gd name="T105" fmla="*/ 624 h 971"/>
                <a:gd name="T106" fmla="*/ 923 w 4316"/>
                <a:gd name="T107" fmla="*/ 650 h 971"/>
                <a:gd name="T108" fmla="*/ 738 w 4316"/>
                <a:gd name="T109" fmla="*/ 719 h 971"/>
                <a:gd name="T110" fmla="*/ 529 w 4316"/>
                <a:gd name="T111" fmla="*/ 807 h 971"/>
                <a:gd name="T112" fmla="*/ 322 w 4316"/>
                <a:gd name="T113" fmla="*/ 895 h 971"/>
                <a:gd name="T114" fmla="*/ 149 w 4316"/>
                <a:gd name="T115" fmla="*/ 954 h 9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16"/>
                <a:gd name="T175" fmla="*/ 0 h 971"/>
                <a:gd name="T176" fmla="*/ 4316 w 4316"/>
                <a:gd name="T177" fmla="*/ 971 h 9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16" h="971">
                  <a:moveTo>
                    <a:pt x="26" y="966"/>
                  </a:moveTo>
                  <a:lnTo>
                    <a:pt x="11" y="954"/>
                  </a:lnTo>
                  <a:lnTo>
                    <a:pt x="4" y="945"/>
                  </a:lnTo>
                  <a:lnTo>
                    <a:pt x="0" y="935"/>
                  </a:lnTo>
                  <a:lnTo>
                    <a:pt x="0" y="923"/>
                  </a:lnTo>
                  <a:lnTo>
                    <a:pt x="2" y="909"/>
                  </a:lnTo>
                  <a:lnTo>
                    <a:pt x="9" y="897"/>
                  </a:lnTo>
                  <a:lnTo>
                    <a:pt x="19" y="883"/>
                  </a:lnTo>
                  <a:lnTo>
                    <a:pt x="33" y="873"/>
                  </a:lnTo>
                  <a:lnTo>
                    <a:pt x="47" y="857"/>
                  </a:lnTo>
                  <a:lnTo>
                    <a:pt x="66" y="840"/>
                  </a:lnTo>
                  <a:lnTo>
                    <a:pt x="76" y="831"/>
                  </a:lnTo>
                  <a:lnTo>
                    <a:pt x="85" y="823"/>
                  </a:lnTo>
                  <a:lnTo>
                    <a:pt x="97" y="816"/>
                  </a:lnTo>
                  <a:lnTo>
                    <a:pt x="111" y="812"/>
                  </a:lnTo>
                  <a:lnTo>
                    <a:pt x="123" y="802"/>
                  </a:lnTo>
                  <a:lnTo>
                    <a:pt x="137" y="795"/>
                  </a:lnTo>
                  <a:lnTo>
                    <a:pt x="151" y="788"/>
                  </a:lnTo>
                  <a:lnTo>
                    <a:pt x="163" y="781"/>
                  </a:lnTo>
                  <a:lnTo>
                    <a:pt x="178" y="771"/>
                  </a:lnTo>
                  <a:lnTo>
                    <a:pt x="194" y="764"/>
                  </a:lnTo>
                  <a:lnTo>
                    <a:pt x="211" y="757"/>
                  </a:lnTo>
                  <a:lnTo>
                    <a:pt x="225" y="750"/>
                  </a:lnTo>
                  <a:lnTo>
                    <a:pt x="239" y="743"/>
                  </a:lnTo>
                  <a:lnTo>
                    <a:pt x="256" y="735"/>
                  </a:lnTo>
                  <a:lnTo>
                    <a:pt x="273" y="726"/>
                  </a:lnTo>
                  <a:lnTo>
                    <a:pt x="287" y="719"/>
                  </a:lnTo>
                  <a:lnTo>
                    <a:pt x="303" y="709"/>
                  </a:lnTo>
                  <a:lnTo>
                    <a:pt x="322" y="702"/>
                  </a:lnTo>
                  <a:lnTo>
                    <a:pt x="339" y="695"/>
                  </a:lnTo>
                  <a:lnTo>
                    <a:pt x="356" y="688"/>
                  </a:lnTo>
                  <a:lnTo>
                    <a:pt x="372" y="681"/>
                  </a:lnTo>
                  <a:lnTo>
                    <a:pt x="391" y="673"/>
                  </a:lnTo>
                  <a:lnTo>
                    <a:pt x="406" y="666"/>
                  </a:lnTo>
                  <a:lnTo>
                    <a:pt x="425" y="659"/>
                  </a:lnTo>
                  <a:lnTo>
                    <a:pt x="441" y="652"/>
                  </a:lnTo>
                  <a:lnTo>
                    <a:pt x="463" y="645"/>
                  </a:lnTo>
                  <a:lnTo>
                    <a:pt x="477" y="638"/>
                  </a:lnTo>
                  <a:lnTo>
                    <a:pt x="498" y="633"/>
                  </a:lnTo>
                  <a:lnTo>
                    <a:pt x="515" y="626"/>
                  </a:lnTo>
                  <a:lnTo>
                    <a:pt x="531" y="619"/>
                  </a:lnTo>
                  <a:lnTo>
                    <a:pt x="546" y="614"/>
                  </a:lnTo>
                  <a:lnTo>
                    <a:pt x="565" y="609"/>
                  </a:lnTo>
                  <a:lnTo>
                    <a:pt x="581" y="602"/>
                  </a:lnTo>
                  <a:lnTo>
                    <a:pt x="598" y="597"/>
                  </a:lnTo>
                  <a:lnTo>
                    <a:pt x="614" y="593"/>
                  </a:lnTo>
                  <a:lnTo>
                    <a:pt x="633" y="590"/>
                  </a:lnTo>
                  <a:lnTo>
                    <a:pt x="648" y="583"/>
                  </a:lnTo>
                  <a:lnTo>
                    <a:pt x="662" y="578"/>
                  </a:lnTo>
                  <a:lnTo>
                    <a:pt x="679" y="574"/>
                  </a:lnTo>
                  <a:lnTo>
                    <a:pt x="695" y="571"/>
                  </a:lnTo>
                  <a:lnTo>
                    <a:pt x="709" y="566"/>
                  </a:lnTo>
                  <a:lnTo>
                    <a:pt x="724" y="564"/>
                  </a:lnTo>
                  <a:lnTo>
                    <a:pt x="738" y="559"/>
                  </a:lnTo>
                  <a:lnTo>
                    <a:pt x="755" y="559"/>
                  </a:lnTo>
                  <a:lnTo>
                    <a:pt x="778" y="552"/>
                  </a:lnTo>
                  <a:lnTo>
                    <a:pt x="802" y="547"/>
                  </a:lnTo>
                  <a:lnTo>
                    <a:pt x="826" y="540"/>
                  </a:lnTo>
                  <a:lnTo>
                    <a:pt x="849" y="535"/>
                  </a:lnTo>
                  <a:lnTo>
                    <a:pt x="866" y="528"/>
                  </a:lnTo>
                  <a:lnTo>
                    <a:pt x="887" y="521"/>
                  </a:lnTo>
                  <a:lnTo>
                    <a:pt x="906" y="514"/>
                  </a:lnTo>
                  <a:lnTo>
                    <a:pt x="923" y="509"/>
                  </a:lnTo>
                  <a:lnTo>
                    <a:pt x="937" y="502"/>
                  </a:lnTo>
                  <a:lnTo>
                    <a:pt x="952" y="495"/>
                  </a:lnTo>
                  <a:lnTo>
                    <a:pt x="963" y="488"/>
                  </a:lnTo>
                  <a:lnTo>
                    <a:pt x="975" y="483"/>
                  </a:lnTo>
                  <a:lnTo>
                    <a:pt x="990" y="471"/>
                  </a:lnTo>
                  <a:lnTo>
                    <a:pt x="1004" y="459"/>
                  </a:lnTo>
                  <a:lnTo>
                    <a:pt x="1006" y="445"/>
                  </a:lnTo>
                  <a:lnTo>
                    <a:pt x="1004" y="433"/>
                  </a:lnTo>
                  <a:lnTo>
                    <a:pt x="994" y="421"/>
                  </a:lnTo>
                  <a:lnTo>
                    <a:pt x="980" y="414"/>
                  </a:lnTo>
                  <a:lnTo>
                    <a:pt x="971" y="407"/>
                  </a:lnTo>
                  <a:lnTo>
                    <a:pt x="959" y="402"/>
                  </a:lnTo>
                  <a:lnTo>
                    <a:pt x="942" y="397"/>
                  </a:lnTo>
                  <a:lnTo>
                    <a:pt x="928" y="395"/>
                  </a:lnTo>
                  <a:lnTo>
                    <a:pt x="911" y="390"/>
                  </a:lnTo>
                  <a:lnTo>
                    <a:pt x="892" y="388"/>
                  </a:lnTo>
                  <a:lnTo>
                    <a:pt x="868" y="383"/>
                  </a:lnTo>
                  <a:lnTo>
                    <a:pt x="849" y="383"/>
                  </a:lnTo>
                  <a:lnTo>
                    <a:pt x="835" y="381"/>
                  </a:lnTo>
                  <a:lnTo>
                    <a:pt x="823" y="378"/>
                  </a:lnTo>
                  <a:lnTo>
                    <a:pt x="812" y="376"/>
                  </a:lnTo>
                  <a:lnTo>
                    <a:pt x="804" y="376"/>
                  </a:lnTo>
                  <a:lnTo>
                    <a:pt x="788" y="371"/>
                  </a:lnTo>
                  <a:lnTo>
                    <a:pt x="776" y="369"/>
                  </a:lnTo>
                  <a:lnTo>
                    <a:pt x="759" y="362"/>
                  </a:lnTo>
                  <a:lnTo>
                    <a:pt x="755" y="357"/>
                  </a:lnTo>
                  <a:lnTo>
                    <a:pt x="757" y="350"/>
                  </a:lnTo>
                  <a:lnTo>
                    <a:pt x="771" y="345"/>
                  </a:lnTo>
                  <a:lnTo>
                    <a:pt x="778" y="340"/>
                  </a:lnTo>
                  <a:lnTo>
                    <a:pt x="790" y="338"/>
                  </a:lnTo>
                  <a:lnTo>
                    <a:pt x="804" y="333"/>
                  </a:lnTo>
                  <a:lnTo>
                    <a:pt x="821" y="333"/>
                  </a:lnTo>
                  <a:lnTo>
                    <a:pt x="835" y="328"/>
                  </a:lnTo>
                  <a:lnTo>
                    <a:pt x="852" y="326"/>
                  </a:lnTo>
                  <a:lnTo>
                    <a:pt x="871" y="321"/>
                  </a:lnTo>
                  <a:lnTo>
                    <a:pt x="892" y="319"/>
                  </a:lnTo>
                  <a:lnTo>
                    <a:pt x="914" y="314"/>
                  </a:lnTo>
                  <a:lnTo>
                    <a:pt x="933" y="312"/>
                  </a:lnTo>
                  <a:lnTo>
                    <a:pt x="956" y="307"/>
                  </a:lnTo>
                  <a:lnTo>
                    <a:pt x="980" y="305"/>
                  </a:lnTo>
                  <a:lnTo>
                    <a:pt x="1001" y="300"/>
                  </a:lnTo>
                  <a:lnTo>
                    <a:pt x="1028" y="297"/>
                  </a:lnTo>
                  <a:lnTo>
                    <a:pt x="1049" y="295"/>
                  </a:lnTo>
                  <a:lnTo>
                    <a:pt x="1075" y="293"/>
                  </a:lnTo>
                  <a:lnTo>
                    <a:pt x="1099" y="288"/>
                  </a:lnTo>
                  <a:lnTo>
                    <a:pt x="1123" y="288"/>
                  </a:lnTo>
                  <a:lnTo>
                    <a:pt x="1146" y="283"/>
                  </a:lnTo>
                  <a:lnTo>
                    <a:pt x="1170" y="283"/>
                  </a:lnTo>
                  <a:lnTo>
                    <a:pt x="1191" y="281"/>
                  </a:lnTo>
                  <a:lnTo>
                    <a:pt x="1215" y="278"/>
                  </a:lnTo>
                  <a:lnTo>
                    <a:pt x="1236" y="274"/>
                  </a:lnTo>
                  <a:lnTo>
                    <a:pt x="1258" y="271"/>
                  </a:lnTo>
                  <a:lnTo>
                    <a:pt x="1279" y="266"/>
                  </a:lnTo>
                  <a:lnTo>
                    <a:pt x="1301" y="264"/>
                  </a:lnTo>
                  <a:lnTo>
                    <a:pt x="1324" y="262"/>
                  </a:lnTo>
                  <a:lnTo>
                    <a:pt x="1348" y="259"/>
                  </a:lnTo>
                  <a:lnTo>
                    <a:pt x="1367" y="255"/>
                  </a:lnTo>
                  <a:lnTo>
                    <a:pt x="1391" y="250"/>
                  </a:lnTo>
                  <a:lnTo>
                    <a:pt x="1412" y="245"/>
                  </a:lnTo>
                  <a:lnTo>
                    <a:pt x="1434" y="243"/>
                  </a:lnTo>
                  <a:lnTo>
                    <a:pt x="1455" y="238"/>
                  </a:lnTo>
                  <a:lnTo>
                    <a:pt x="1479" y="233"/>
                  </a:lnTo>
                  <a:lnTo>
                    <a:pt x="1498" y="228"/>
                  </a:lnTo>
                  <a:lnTo>
                    <a:pt x="1521" y="226"/>
                  </a:lnTo>
                  <a:lnTo>
                    <a:pt x="1540" y="219"/>
                  </a:lnTo>
                  <a:lnTo>
                    <a:pt x="1559" y="216"/>
                  </a:lnTo>
                  <a:lnTo>
                    <a:pt x="1581" y="209"/>
                  </a:lnTo>
                  <a:lnTo>
                    <a:pt x="1602" y="205"/>
                  </a:lnTo>
                  <a:lnTo>
                    <a:pt x="1621" y="197"/>
                  </a:lnTo>
                  <a:lnTo>
                    <a:pt x="1640" y="190"/>
                  </a:lnTo>
                  <a:lnTo>
                    <a:pt x="1661" y="183"/>
                  </a:lnTo>
                  <a:lnTo>
                    <a:pt x="1683" y="176"/>
                  </a:lnTo>
                  <a:lnTo>
                    <a:pt x="1699" y="166"/>
                  </a:lnTo>
                  <a:lnTo>
                    <a:pt x="1718" y="157"/>
                  </a:lnTo>
                  <a:lnTo>
                    <a:pt x="1737" y="150"/>
                  </a:lnTo>
                  <a:lnTo>
                    <a:pt x="1754" y="143"/>
                  </a:lnTo>
                  <a:lnTo>
                    <a:pt x="1773" y="131"/>
                  </a:lnTo>
                  <a:lnTo>
                    <a:pt x="1792" y="121"/>
                  </a:lnTo>
                  <a:lnTo>
                    <a:pt x="1811" y="109"/>
                  </a:lnTo>
                  <a:lnTo>
                    <a:pt x="1828" y="100"/>
                  </a:lnTo>
                  <a:lnTo>
                    <a:pt x="1842" y="86"/>
                  </a:lnTo>
                  <a:lnTo>
                    <a:pt x="1861" y="78"/>
                  </a:lnTo>
                  <a:lnTo>
                    <a:pt x="1877" y="67"/>
                  </a:lnTo>
                  <a:lnTo>
                    <a:pt x="1894" y="57"/>
                  </a:lnTo>
                  <a:lnTo>
                    <a:pt x="1911" y="47"/>
                  </a:lnTo>
                  <a:lnTo>
                    <a:pt x="1930" y="40"/>
                  </a:lnTo>
                  <a:lnTo>
                    <a:pt x="1944" y="33"/>
                  </a:lnTo>
                  <a:lnTo>
                    <a:pt x="1963" y="28"/>
                  </a:lnTo>
                  <a:lnTo>
                    <a:pt x="1980" y="21"/>
                  </a:lnTo>
                  <a:lnTo>
                    <a:pt x="1996" y="14"/>
                  </a:lnTo>
                  <a:lnTo>
                    <a:pt x="2010" y="12"/>
                  </a:lnTo>
                  <a:lnTo>
                    <a:pt x="2029" y="9"/>
                  </a:lnTo>
                  <a:lnTo>
                    <a:pt x="2044" y="5"/>
                  </a:lnTo>
                  <a:lnTo>
                    <a:pt x="2060" y="2"/>
                  </a:lnTo>
                  <a:lnTo>
                    <a:pt x="2075" y="2"/>
                  </a:lnTo>
                  <a:lnTo>
                    <a:pt x="2091" y="2"/>
                  </a:lnTo>
                  <a:lnTo>
                    <a:pt x="2103" y="0"/>
                  </a:lnTo>
                  <a:lnTo>
                    <a:pt x="2117" y="0"/>
                  </a:lnTo>
                  <a:lnTo>
                    <a:pt x="2132" y="0"/>
                  </a:lnTo>
                  <a:lnTo>
                    <a:pt x="2143" y="2"/>
                  </a:lnTo>
                  <a:lnTo>
                    <a:pt x="2167" y="5"/>
                  </a:lnTo>
                  <a:lnTo>
                    <a:pt x="2191" y="14"/>
                  </a:lnTo>
                  <a:lnTo>
                    <a:pt x="2205" y="19"/>
                  </a:lnTo>
                  <a:lnTo>
                    <a:pt x="2222" y="31"/>
                  </a:lnTo>
                  <a:lnTo>
                    <a:pt x="2231" y="43"/>
                  </a:lnTo>
                  <a:lnTo>
                    <a:pt x="2241" y="59"/>
                  </a:lnTo>
                  <a:lnTo>
                    <a:pt x="2245" y="71"/>
                  </a:lnTo>
                  <a:lnTo>
                    <a:pt x="2253" y="83"/>
                  </a:lnTo>
                  <a:lnTo>
                    <a:pt x="2262" y="88"/>
                  </a:lnTo>
                  <a:lnTo>
                    <a:pt x="2276" y="95"/>
                  </a:lnTo>
                  <a:lnTo>
                    <a:pt x="2288" y="97"/>
                  </a:lnTo>
                  <a:lnTo>
                    <a:pt x="2305" y="100"/>
                  </a:lnTo>
                  <a:lnTo>
                    <a:pt x="2319" y="102"/>
                  </a:lnTo>
                  <a:lnTo>
                    <a:pt x="2336" y="105"/>
                  </a:lnTo>
                  <a:lnTo>
                    <a:pt x="2350" y="105"/>
                  </a:lnTo>
                  <a:lnTo>
                    <a:pt x="2367" y="107"/>
                  </a:lnTo>
                  <a:lnTo>
                    <a:pt x="2381" y="109"/>
                  </a:lnTo>
                  <a:lnTo>
                    <a:pt x="2395" y="117"/>
                  </a:lnTo>
                  <a:lnTo>
                    <a:pt x="2405" y="124"/>
                  </a:lnTo>
                  <a:lnTo>
                    <a:pt x="2414" y="133"/>
                  </a:lnTo>
                  <a:lnTo>
                    <a:pt x="2421" y="147"/>
                  </a:lnTo>
                  <a:lnTo>
                    <a:pt x="2428" y="164"/>
                  </a:lnTo>
                  <a:lnTo>
                    <a:pt x="2426" y="181"/>
                  </a:lnTo>
                  <a:lnTo>
                    <a:pt x="2419" y="195"/>
                  </a:lnTo>
                  <a:lnTo>
                    <a:pt x="2409" y="207"/>
                  </a:lnTo>
                  <a:lnTo>
                    <a:pt x="2397" y="219"/>
                  </a:lnTo>
                  <a:lnTo>
                    <a:pt x="2381" y="228"/>
                  </a:lnTo>
                  <a:lnTo>
                    <a:pt x="2364" y="238"/>
                  </a:lnTo>
                  <a:lnTo>
                    <a:pt x="2345" y="247"/>
                  </a:lnTo>
                  <a:lnTo>
                    <a:pt x="2326" y="257"/>
                  </a:lnTo>
                  <a:lnTo>
                    <a:pt x="2307" y="264"/>
                  </a:lnTo>
                  <a:lnTo>
                    <a:pt x="2291" y="271"/>
                  </a:lnTo>
                  <a:lnTo>
                    <a:pt x="2276" y="278"/>
                  </a:lnTo>
                  <a:lnTo>
                    <a:pt x="2267" y="288"/>
                  </a:lnTo>
                  <a:lnTo>
                    <a:pt x="2260" y="295"/>
                  </a:lnTo>
                  <a:lnTo>
                    <a:pt x="2260" y="309"/>
                  </a:lnTo>
                  <a:lnTo>
                    <a:pt x="2262" y="321"/>
                  </a:lnTo>
                  <a:lnTo>
                    <a:pt x="2274" y="338"/>
                  </a:lnTo>
                  <a:lnTo>
                    <a:pt x="2283" y="350"/>
                  </a:lnTo>
                  <a:lnTo>
                    <a:pt x="2291" y="364"/>
                  </a:lnTo>
                  <a:lnTo>
                    <a:pt x="2295" y="376"/>
                  </a:lnTo>
                  <a:lnTo>
                    <a:pt x="2302" y="388"/>
                  </a:lnTo>
                  <a:lnTo>
                    <a:pt x="2307" y="407"/>
                  </a:lnTo>
                  <a:lnTo>
                    <a:pt x="2317" y="421"/>
                  </a:lnTo>
                  <a:lnTo>
                    <a:pt x="2319" y="426"/>
                  </a:lnTo>
                  <a:lnTo>
                    <a:pt x="2326" y="431"/>
                  </a:lnTo>
                  <a:lnTo>
                    <a:pt x="2338" y="435"/>
                  </a:lnTo>
                  <a:lnTo>
                    <a:pt x="2357" y="440"/>
                  </a:lnTo>
                  <a:lnTo>
                    <a:pt x="2364" y="440"/>
                  </a:lnTo>
                  <a:lnTo>
                    <a:pt x="2378" y="443"/>
                  </a:lnTo>
                  <a:lnTo>
                    <a:pt x="2390" y="443"/>
                  </a:lnTo>
                  <a:lnTo>
                    <a:pt x="2405" y="445"/>
                  </a:lnTo>
                  <a:lnTo>
                    <a:pt x="2419" y="445"/>
                  </a:lnTo>
                  <a:lnTo>
                    <a:pt x="2440" y="445"/>
                  </a:lnTo>
                  <a:lnTo>
                    <a:pt x="2457" y="445"/>
                  </a:lnTo>
                  <a:lnTo>
                    <a:pt x="2481" y="447"/>
                  </a:lnTo>
                  <a:lnTo>
                    <a:pt x="2500" y="445"/>
                  </a:lnTo>
                  <a:lnTo>
                    <a:pt x="2519" y="445"/>
                  </a:lnTo>
                  <a:lnTo>
                    <a:pt x="2533" y="445"/>
                  </a:lnTo>
                  <a:lnTo>
                    <a:pt x="2552" y="445"/>
                  </a:lnTo>
                  <a:lnTo>
                    <a:pt x="2566" y="443"/>
                  </a:lnTo>
                  <a:lnTo>
                    <a:pt x="2580" y="443"/>
                  </a:lnTo>
                  <a:lnTo>
                    <a:pt x="2590" y="440"/>
                  </a:lnTo>
                  <a:lnTo>
                    <a:pt x="2602" y="440"/>
                  </a:lnTo>
                  <a:lnTo>
                    <a:pt x="2618" y="435"/>
                  </a:lnTo>
                  <a:lnTo>
                    <a:pt x="2635" y="431"/>
                  </a:lnTo>
                  <a:lnTo>
                    <a:pt x="2647" y="426"/>
                  </a:lnTo>
                  <a:lnTo>
                    <a:pt x="2663" y="424"/>
                  </a:lnTo>
                  <a:lnTo>
                    <a:pt x="2678" y="416"/>
                  </a:lnTo>
                  <a:lnTo>
                    <a:pt x="2692" y="412"/>
                  </a:lnTo>
                  <a:lnTo>
                    <a:pt x="2708" y="405"/>
                  </a:lnTo>
                  <a:lnTo>
                    <a:pt x="2732" y="400"/>
                  </a:lnTo>
                  <a:lnTo>
                    <a:pt x="2744" y="395"/>
                  </a:lnTo>
                  <a:lnTo>
                    <a:pt x="2758" y="393"/>
                  </a:lnTo>
                  <a:lnTo>
                    <a:pt x="2773" y="388"/>
                  </a:lnTo>
                  <a:lnTo>
                    <a:pt x="2792" y="385"/>
                  </a:lnTo>
                  <a:lnTo>
                    <a:pt x="2808" y="381"/>
                  </a:lnTo>
                  <a:lnTo>
                    <a:pt x="2832" y="378"/>
                  </a:lnTo>
                  <a:lnTo>
                    <a:pt x="2839" y="376"/>
                  </a:lnTo>
                  <a:lnTo>
                    <a:pt x="2851" y="374"/>
                  </a:lnTo>
                  <a:lnTo>
                    <a:pt x="2865" y="371"/>
                  </a:lnTo>
                  <a:lnTo>
                    <a:pt x="2879" y="371"/>
                  </a:lnTo>
                  <a:lnTo>
                    <a:pt x="2891" y="366"/>
                  </a:lnTo>
                  <a:lnTo>
                    <a:pt x="2903" y="364"/>
                  </a:lnTo>
                  <a:lnTo>
                    <a:pt x="2917" y="362"/>
                  </a:lnTo>
                  <a:lnTo>
                    <a:pt x="2934" y="362"/>
                  </a:lnTo>
                  <a:lnTo>
                    <a:pt x="2948" y="359"/>
                  </a:lnTo>
                  <a:lnTo>
                    <a:pt x="2962" y="357"/>
                  </a:lnTo>
                  <a:lnTo>
                    <a:pt x="2977" y="357"/>
                  </a:lnTo>
                  <a:lnTo>
                    <a:pt x="2996" y="357"/>
                  </a:lnTo>
                  <a:lnTo>
                    <a:pt x="3010" y="355"/>
                  </a:lnTo>
                  <a:lnTo>
                    <a:pt x="3029" y="352"/>
                  </a:lnTo>
                  <a:lnTo>
                    <a:pt x="3043" y="350"/>
                  </a:lnTo>
                  <a:lnTo>
                    <a:pt x="3062" y="350"/>
                  </a:lnTo>
                  <a:lnTo>
                    <a:pt x="3081" y="350"/>
                  </a:lnTo>
                  <a:lnTo>
                    <a:pt x="3098" y="350"/>
                  </a:lnTo>
                  <a:lnTo>
                    <a:pt x="3117" y="350"/>
                  </a:lnTo>
                  <a:lnTo>
                    <a:pt x="3138" y="350"/>
                  </a:lnTo>
                  <a:lnTo>
                    <a:pt x="3155" y="350"/>
                  </a:lnTo>
                  <a:lnTo>
                    <a:pt x="3171" y="350"/>
                  </a:lnTo>
                  <a:lnTo>
                    <a:pt x="3190" y="350"/>
                  </a:lnTo>
                  <a:lnTo>
                    <a:pt x="3212" y="350"/>
                  </a:lnTo>
                  <a:lnTo>
                    <a:pt x="3228" y="350"/>
                  </a:lnTo>
                  <a:lnTo>
                    <a:pt x="3247" y="350"/>
                  </a:lnTo>
                  <a:lnTo>
                    <a:pt x="3269" y="350"/>
                  </a:lnTo>
                  <a:lnTo>
                    <a:pt x="3288" y="350"/>
                  </a:lnTo>
                  <a:lnTo>
                    <a:pt x="3307" y="350"/>
                  </a:lnTo>
                  <a:lnTo>
                    <a:pt x="3326" y="350"/>
                  </a:lnTo>
                  <a:lnTo>
                    <a:pt x="3345" y="350"/>
                  </a:lnTo>
                  <a:lnTo>
                    <a:pt x="3364" y="350"/>
                  </a:lnTo>
                  <a:lnTo>
                    <a:pt x="3383" y="350"/>
                  </a:lnTo>
                  <a:lnTo>
                    <a:pt x="3402" y="352"/>
                  </a:lnTo>
                  <a:lnTo>
                    <a:pt x="3418" y="355"/>
                  </a:lnTo>
                  <a:lnTo>
                    <a:pt x="3440" y="357"/>
                  </a:lnTo>
                  <a:lnTo>
                    <a:pt x="3456" y="357"/>
                  </a:lnTo>
                  <a:lnTo>
                    <a:pt x="3475" y="357"/>
                  </a:lnTo>
                  <a:lnTo>
                    <a:pt x="3492" y="357"/>
                  </a:lnTo>
                  <a:lnTo>
                    <a:pt x="3511" y="359"/>
                  </a:lnTo>
                  <a:lnTo>
                    <a:pt x="3528" y="359"/>
                  </a:lnTo>
                  <a:lnTo>
                    <a:pt x="3542" y="362"/>
                  </a:lnTo>
                  <a:lnTo>
                    <a:pt x="3558" y="364"/>
                  </a:lnTo>
                  <a:lnTo>
                    <a:pt x="3577" y="366"/>
                  </a:lnTo>
                  <a:lnTo>
                    <a:pt x="3592" y="366"/>
                  </a:lnTo>
                  <a:lnTo>
                    <a:pt x="3606" y="369"/>
                  </a:lnTo>
                  <a:lnTo>
                    <a:pt x="3620" y="371"/>
                  </a:lnTo>
                  <a:lnTo>
                    <a:pt x="3637" y="374"/>
                  </a:lnTo>
                  <a:lnTo>
                    <a:pt x="3651" y="374"/>
                  </a:lnTo>
                  <a:lnTo>
                    <a:pt x="3665" y="376"/>
                  </a:lnTo>
                  <a:lnTo>
                    <a:pt x="3677" y="378"/>
                  </a:lnTo>
                  <a:lnTo>
                    <a:pt x="3691" y="383"/>
                  </a:lnTo>
                  <a:lnTo>
                    <a:pt x="3713" y="388"/>
                  </a:lnTo>
                  <a:lnTo>
                    <a:pt x="3734" y="393"/>
                  </a:lnTo>
                  <a:lnTo>
                    <a:pt x="3753" y="397"/>
                  </a:lnTo>
                  <a:lnTo>
                    <a:pt x="3770" y="405"/>
                  </a:lnTo>
                  <a:lnTo>
                    <a:pt x="3782" y="412"/>
                  </a:lnTo>
                  <a:lnTo>
                    <a:pt x="3791" y="416"/>
                  </a:lnTo>
                  <a:lnTo>
                    <a:pt x="3798" y="424"/>
                  </a:lnTo>
                  <a:lnTo>
                    <a:pt x="3801" y="431"/>
                  </a:lnTo>
                  <a:lnTo>
                    <a:pt x="3798" y="455"/>
                  </a:lnTo>
                  <a:lnTo>
                    <a:pt x="3798" y="481"/>
                  </a:lnTo>
                  <a:lnTo>
                    <a:pt x="3798" y="500"/>
                  </a:lnTo>
                  <a:lnTo>
                    <a:pt x="3803" y="524"/>
                  </a:lnTo>
                  <a:lnTo>
                    <a:pt x="3805" y="531"/>
                  </a:lnTo>
                  <a:lnTo>
                    <a:pt x="3815" y="538"/>
                  </a:lnTo>
                  <a:lnTo>
                    <a:pt x="3824" y="543"/>
                  </a:lnTo>
                  <a:lnTo>
                    <a:pt x="3839" y="547"/>
                  </a:lnTo>
                  <a:lnTo>
                    <a:pt x="3855" y="550"/>
                  </a:lnTo>
                  <a:lnTo>
                    <a:pt x="3874" y="552"/>
                  </a:lnTo>
                  <a:lnTo>
                    <a:pt x="3886" y="552"/>
                  </a:lnTo>
                  <a:lnTo>
                    <a:pt x="3900" y="552"/>
                  </a:lnTo>
                  <a:lnTo>
                    <a:pt x="3915" y="552"/>
                  </a:lnTo>
                  <a:lnTo>
                    <a:pt x="3929" y="552"/>
                  </a:lnTo>
                  <a:lnTo>
                    <a:pt x="3943" y="547"/>
                  </a:lnTo>
                  <a:lnTo>
                    <a:pt x="3960" y="547"/>
                  </a:lnTo>
                  <a:lnTo>
                    <a:pt x="3974" y="545"/>
                  </a:lnTo>
                  <a:lnTo>
                    <a:pt x="3988" y="545"/>
                  </a:lnTo>
                  <a:lnTo>
                    <a:pt x="4002" y="540"/>
                  </a:lnTo>
                  <a:lnTo>
                    <a:pt x="4019" y="538"/>
                  </a:lnTo>
                  <a:lnTo>
                    <a:pt x="4033" y="535"/>
                  </a:lnTo>
                  <a:lnTo>
                    <a:pt x="4050" y="533"/>
                  </a:lnTo>
                  <a:lnTo>
                    <a:pt x="4059" y="528"/>
                  </a:lnTo>
                  <a:lnTo>
                    <a:pt x="4074" y="526"/>
                  </a:lnTo>
                  <a:lnTo>
                    <a:pt x="4088" y="521"/>
                  </a:lnTo>
                  <a:lnTo>
                    <a:pt x="4102" y="519"/>
                  </a:lnTo>
                  <a:lnTo>
                    <a:pt x="4114" y="514"/>
                  </a:lnTo>
                  <a:lnTo>
                    <a:pt x="4126" y="512"/>
                  </a:lnTo>
                  <a:lnTo>
                    <a:pt x="4140" y="507"/>
                  </a:lnTo>
                  <a:lnTo>
                    <a:pt x="4154" y="507"/>
                  </a:lnTo>
                  <a:lnTo>
                    <a:pt x="4176" y="500"/>
                  </a:lnTo>
                  <a:lnTo>
                    <a:pt x="4195" y="495"/>
                  </a:lnTo>
                  <a:lnTo>
                    <a:pt x="4214" y="493"/>
                  </a:lnTo>
                  <a:lnTo>
                    <a:pt x="4233" y="493"/>
                  </a:lnTo>
                  <a:lnTo>
                    <a:pt x="4245" y="493"/>
                  </a:lnTo>
                  <a:lnTo>
                    <a:pt x="4256" y="500"/>
                  </a:lnTo>
                  <a:lnTo>
                    <a:pt x="4268" y="507"/>
                  </a:lnTo>
                  <a:lnTo>
                    <a:pt x="4278" y="519"/>
                  </a:lnTo>
                  <a:lnTo>
                    <a:pt x="4283" y="531"/>
                  </a:lnTo>
                  <a:lnTo>
                    <a:pt x="4287" y="547"/>
                  </a:lnTo>
                  <a:lnTo>
                    <a:pt x="4294" y="559"/>
                  </a:lnTo>
                  <a:lnTo>
                    <a:pt x="4302" y="581"/>
                  </a:lnTo>
                  <a:lnTo>
                    <a:pt x="4306" y="597"/>
                  </a:lnTo>
                  <a:lnTo>
                    <a:pt x="4309" y="616"/>
                  </a:lnTo>
                  <a:lnTo>
                    <a:pt x="4311" y="638"/>
                  </a:lnTo>
                  <a:lnTo>
                    <a:pt x="4316" y="659"/>
                  </a:lnTo>
                  <a:lnTo>
                    <a:pt x="4313" y="676"/>
                  </a:lnTo>
                  <a:lnTo>
                    <a:pt x="4313" y="693"/>
                  </a:lnTo>
                  <a:lnTo>
                    <a:pt x="4309" y="709"/>
                  </a:lnTo>
                  <a:lnTo>
                    <a:pt x="4306" y="728"/>
                  </a:lnTo>
                  <a:lnTo>
                    <a:pt x="4297" y="740"/>
                  </a:lnTo>
                  <a:lnTo>
                    <a:pt x="4285" y="752"/>
                  </a:lnTo>
                  <a:lnTo>
                    <a:pt x="4268" y="762"/>
                  </a:lnTo>
                  <a:lnTo>
                    <a:pt x="4252" y="771"/>
                  </a:lnTo>
                  <a:lnTo>
                    <a:pt x="4233" y="773"/>
                  </a:lnTo>
                  <a:lnTo>
                    <a:pt x="4216" y="776"/>
                  </a:lnTo>
                  <a:lnTo>
                    <a:pt x="4199" y="773"/>
                  </a:lnTo>
                  <a:lnTo>
                    <a:pt x="4188" y="773"/>
                  </a:lnTo>
                  <a:lnTo>
                    <a:pt x="4176" y="769"/>
                  </a:lnTo>
                  <a:lnTo>
                    <a:pt x="4164" y="764"/>
                  </a:lnTo>
                  <a:lnTo>
                    <a:pt x="4154" y="759"/>
                  </a:lnTo>
                  <a:lnTo>
                    <a:pt x="4145" y="754"/>
                  </a:lnTo>
                  <a:lnTo>
                    <a:pt x="4121" y="743"/>
                  </a:lnTo>
                  <a:lnTo>
                    <a:pt x="4102" y="731"/>
                  </a:lnTo>
                  <a:lnTo>
                    <a:pt x="4085" y="723"/>
                  </a:lnTo>
                  <a:lnTo>
                    <a:pt x="4069" y="723"/>
                  </a:lnTo>
                  <a:lnTo>
                    <a:pt x="4050" y="721"/>
                  </a:lnTo>
                  <a:lnTo>
                    <a:pt x="4031" y="726"/>
                  </a:lnTo>
                  <a:lnTo>
                    <a:pt x="4014" y="726"/>
                  </a:lnTo>
                  <a:lnTo>
                    <a:pt x="4000" y="726"/>
                  </a:lnTo>
                  <a:lnTo>
                    <a:pt x="3983" y="726"/>
                  </a:lnTo>
                  <a:lnTo>
                    <a:pt x="3967" y="726"/>
                  </a:lnTo>
                  <a:lnTo>
                    <a:pt x="3943" y="726"/>
                  </a:lnTo>
                  <a:lnTo>
                    <a:pt x="3922" y="726"/>
                  </a:lnTo>
                  <a:lnTo>
                    <a:pt x="3898" y="726"/>
                  </a:lnTo>
                  <a:lnTo>
                    <a:pt x="3874" y="728"/>
                  </a:lnTo>
                  <a:lnTo>
                    <a:pt x="3860" y="728"/>
                  </a:lnTo>
                  <a:lnTo>
                    <a:pt x="3848" y="728"/>
                  </a:lnTo>
                  <a:lnTo>
                    <a:pt x="3834" y="728"/>
                  </a:lnTo>
                  <a:lnTo>
                    <a:pt x="3820" y="728"/>
                  </a:lnTo>
                  <a:lnTo>
                    <a:pt x="3805" y="728"/>
                  </a:lnTo>
                  <a:lnTo>
                    <a:pt x="3793" y="728"/>
                  </a:lnTo>
                  <a:lnTo>
                    <a:pt x="3779" y="728"/>
                  </a:lnTo>
                  <a:lnTo>
                    <a:pt x="3765" y="728"/>
                  </a:lnTo>
                  <a:lnTo>
                    <a:pt x="3748" y="728"/>
                  </a:lnTo>
                  <a:lnTo>
                    <a:pt x="3734" y="728"/>
                  </a:lnTo>
                  <a:lnTo>
                    <a:pt x="3722" y="728"/>
                  </a:lnTo>
                  <a:lnTo>
                    <a:pt x="3708" y="728"/>
                  </a:lnTo>
                  <a:lnTo>
                    <a:pt x="3691" y="728"/>
                  </a:lnTo>
                  <a:lnTo>
                    <a:pt x="3677" y="728"/>
                  </a:lnTo>
                  <a:lnTo>
                    <a:pt x="3665" y="728"/>
                  </a:lnTo>
                  <a:lnTo>
                    <a:pt x="3651" y="728"/>
                  </a:lnTo>
                  <a:lnTo>
                    <a:pt x="3634" y="728"/>
                  </a:lnTo>
                  <a:lnTo>
                    <a:pt x="3620" y="728"/>
                  </a:lnTo>
                  <a:lnTo>
                    <a:pt x="3604" y="728"/>
                  </a:lnTo>
                  <a:lnTo>
                    <a:pt x="3592" y="728"/>
                  </a:lnTo>
                  <a:lnTo>
                    <a:pt x="3577" y="728"/>
                  </a:lnTo>
                  <a:lnTo>
                    <a:pt x="3563" y="728"/>
                  </a:lnTo>
                  <a:lnTo>
                    <a:pt x="3549" y="728"/>
                  </a:lnTo>
                  <a:lnTo>
                    <a:pt x="3537" y="728"/>
                  </a:lnTo>
                  <a:lnTo>
                    <a:pt x="3523" y="728"/>
                  </a:lnTo>
                  <a:lnTo>
                    <a:pt x="3509" y="728"/>
                  </a:lnTo>
                  <a:lnTo>
                    <a:pt x="3494" y="728"/>
                  </a:lnTo>
                  <a:lnTo>
                    <a:pt x="3482" y="731"/>
                  </a:lnTo>
                  <a:lnTo>
                    <a:pt x="3459" y="733"/>
                  </a:lnTo>
                  <a:lnTo>
                    <a:pt x="3437" y="735"/>
                  </a:lnTo>
                  <a:lnTo>
                    <a:pt x="3414" y="735"/>
                  </a:lnTo>
                  <a:lnTo>
                    <a:pt x="3392" y="738"/>
                  </a:lnTo>
                  <a:lnTo>
                    <a:pt x="3371" y="740"/>
                  </a:lnTo>
                  <a:lnTo>
                    <a:pt x="3357" y="745"/>
                  </a:lnTo>
                  <a:lnTo>
                    <a:pt x="3342" y="747"/>
                  </a:lnTo>
                  <a:lnTo>
                    <a:pt x="3330" y="750"/>
                  </a:lnTo>
                  <a:lnTo>
                    <a:pt x="3319" y="752"/>
                  </a:lnTo>
                  <a:lnTo>
                    <a:pt x="3314" y="759"/>
                  </a:lnTo>
                  <a:lnTo>
                    <a:pt x="3297" y="766"/>
                  </a:lnTo>
                  <a:lnTo>
                    <a:pt x="3285" y="776"/>
                  </a:lnTo>
                  <a:lnTo>
                    <a:pt x="3271" y="785"/>
                  </a:lnTo>
                  <a:lnTo>
                    <a:pt x="3257" y="795"/>
                  </a:lnTo>
                  <a:lnTo>
                    <a:pt x="3240" y="804"/>
                  </a:lnTo>
                  <a:lnTo>
                    <a:pt x="3226" y="812"/>
                  </a:lnTo>
                  <a:lnTo>
                    <a:pt x="3209" y="821"/>
                  </a:lnTo>
                  <a:lnTo>
                    <a:pt x="3193" y="831"/>
                  </a:lnTo>
                  <a:lnTo>
                    <a:pt x="3171" y="835"/>
                  </a:lnTo>
                  <a:lnTo>
                    <a:pt x="3152" y="843"/>
                  </a:lnTo>
                  <a:lnTo>
                    <a:pt x="3129" y="847"/>
                  </a:lnTo>
                  <a:lnTo>
                    <a:pt x="3105" y="852"/>
                  </a:lnTo>
                  <a:lnTo>
                    <a:pt x="3093" y="852"/>
                  </a:lnTo>
                  <a:lnTo>
                    <a:pt x="3079" y="854"/>
                  </a:lnTo>
                  <a:lnTo>
                    <a:pt x="3065" y="854"/>
                  </a:lnTo>
                  <a:lnTo>
                    <a:pt x="3050" y="857"/>
                  </a:lnTo>
                  <a:lnTo>
                    <a:pt x="3034" y="854"/>
                  </a:lnTo>
                  <a:lnTo>
                    <a:pt x="3022" y="854"/>
                  </a:lnTo>
                  <a:lnTo>
                    <a:pt x="3005" y="854"/>
                  </a:lnTo>
                  <a:lnTo>
                    <a:pt x="2991" y="854"/>
                  </a:lnTo>
                  <a:lnTo>
                    <a:pt x="2972" y="850"/>
                  </a:lnTo>
                  <a:lnTo>
                    <a:pt x="2958" y="850"/>
                  </a:lnTo>
                  <a:lnTo>
                    <a:pt x="2939" y="845"/>
                  </a:lnTo>
                  <a:lnTo>
                    <a:pt x="2924" y="845"/>
                  </a:lnTo>
                  <a:lnTo>
                    <a:pt x="2908" y="840"/>
                  </a:lnTo>
                  <a:lnTo>
                    <a:pt x="2896" y="838"/>
                  </a:lnTo>
                  <a:lnTo>
                    <a:pt x="2882" y="835"/>
                  </a:lnTo>
                  <a:lnTo>
                    <a:pt x="2868" y="833"/>
                  </a:lnTo>
                  <a:lnTo>
                    <a:pt x="2853" y="828"/>
                  </a:lnTo>
                  <a:lnTo>
                    <a:pt x="2839" y="823"/>
                  </a:lnTo>
                  <a:lnTo>
                    <a:pt x="2827" y="819"/>
                  </a:lnTo>
                  <a:lnTo>
                    <a:pt x="2818" y="816"/>
                  </a:lnTo>
                  <a:lnTo>
                    <a:pt x="2794" y="812"/>
                  </a:lnTo>
                  <a:lnTo>
                    <a:pt x="2775" y="804"/>
                  </a:lnTo>
                  <a:lnTo>
                    <a:pt x="2756" y="793"/>
                  </a:lnTo>
                  <a:lnTo>
                    <a:pt x="2742" y="783"/>
                  </a:lnTo>
                  <a:lnTo>
                    <a:pt x="2725" y="773"/>
                  </a:lnTo>
                  <a:lnTo>
                    <a:pt x="2716" y="764"/>
                  </a:lnTo>
                  <a:lnTo>
                    <a:pt x="2704" y="745"/>
                  </a:lnTo>
                  <a:lnTo>
                    <a:pt x="2699" y="726"/>
                  </a:lnTo>
                  <a:lnTo>
                    <a:pt x="2694" y="700"/>
                  </a:lnTo>
                  <a:lnTo>
                    <a:pt x="2687" y="681"/>
                  </a:lnTo>
                  <a:lnTo>
                    <a:pt x="2675" y="657"/>
                  </a:lnTo>
                  <a:lnTo>
                    <a:pt x="2663" y="638"/>
                  </a:lnTo>
                  <a:lnTo>
                    <a:pt x="2654" y="626"/>
                  </a:lnTo>
                  <a:lnTo>
                    <a:pt x="2647" y="619"/>
                  </a:lnTo>
                  <a:lnTo>
                    <a:pt x="2635" y="614"/>
                  </a:lnTo>
                  <a:lnTo>
                    <a:pt x="2625" y="607"/>
                  </a:lnTo>
                  <a:lnTo>
                    <a:pt x="2602" y="597"/>
                  </a:lnTo>
                  <a:lnTo>
                    <a:pt x="2580" y="597"/>
                  </a:lnTo>
                  <a:lnTo>
                    <a:pt x="2571" y="597"/>
                  </a:lnTo>
                  <a:lnTo>
                    <a:pt x="2561" y="597"/>
                  </a:lnTo>
                  <a:lnTo>
                    <a:pt x="2549" y="597"/>
                  </a:lnTo>
                  <a:lnTo>
                    <a:pt x="2538" y="597"/>
                  </a:lnTo>
                  <a:lnTo>
                    <a:pt x="2523" y="597"/>
                  </a:lnTo>
                  <a:lnTo>
                    <a:pt x="2511" y="597"/>
                  </a:lnTo>
                  <a:lnTo>
                    <a:pt x="2495" y="600"/>
                  </a:lnTo>
                  <a:lnTo>
                    <a:pt x="2481" y="602"/>
                  </a:lnTo>
                  <a:lnTo>
                    <a:pt x="2462" y="602"/>
                  </a:lnTo>
                  <a:lnTo>
                    <a:pt x="2447" y="602"/>
                  </a:lnTo>
                  <a:lnTo>
                    <a:pt x="2428" y="604"/>
                  </a:lnTo>
                  <a:lnTo>
                    <a:pt x="2412" y="607"/>
                  </a:lnTo>
                  <a:lnTo>
                    <a:pt x="2390" y="607"/>
                  </a:lnTo>
                  <a:lnTo>
                    <a:pt x="2374" y="609"/>
                  </a:lnTo>
                  <a:lnTo>
                    <a:pt x="2355" y="612"/>
                  </a:lnTo>
                  <a:lnTo>
                    <a:pt x="2336" y="614"/>
                  </a:lnTo>
                  <a:lnTo>
                    <a:pt x="2317" y="614"/>
                  </a:lnTo>
                  <a:lnTo>
                    <a:pt x="2295" y="614"/>
                  </a:lnTo>
                  <a:lnTo>
                    <a:pt x="2274" y="616"/>
                  </a:lnTo>
                  <a:lnTo>
                    <a:pt x="2257" y="619"/>
                  </a:lnTo>
                  <a:lnTo>
                    <a:pt x="2236" y="621"/>
                  </a:lnTo>
                  <a:lnTo>
                    <a:pt x="2217" y="624"/>
                  </a:lnTo>
                  <a:lnTo>
                    <a:pt x="2198" y="626"/>
                  </a:lnTo>
                  <a:lnTo>
                    <a:pt x="2184" y="631"/>
                  </a:lnTo>
                  <a:lnTo>
                    <a:pt x="2165" y="631"/>
                  </a:lnTo>
                  <a:lnTo>
                    <a:pt x="2148" y="635"/>
                  </a:lnTo>
                  <a:lnTo>
                    <a:pt x="2134" y="635"/>
                  </a:lnTo>
                  <a:lnTo>
                    <a:pt x="2122" y="640"/>
                  </a:lnTo>
                  <a:lnTo>
                    <a:pt x="2096" y="647"/>
                  </a:lnTo>
                  <a:lnTo>
                    <a:pt x="2079" y="654"/>
                  </a:lnTo>
                  <a:lnTo>
                    <a:pt x="2067" y="654"/>
                  </a:lnTo>
                  <a:lnTo>
                    <a:pt x="2060" y="662"/>
                  </a:lnTo>
                  <a:lnTo>
                    <a:pt x="2046" y="666"/>
                  </a:lnTo>
                  <a:lnTo>
                    <a:pt x="2034" y="676"/>
                  </a:lnTo>
                  <a:lnTo>
                    <a:pt x="2018" y="681"/>
                  </a:lnTo>
                  <a:lnTo>
                    <a:pt x="2003" y="690"/>
                  </a:lnTo>
                  <a:lnTo>
                    <a:pt x="1987" y="700"/>
                  </a:lnTo>
                  <a:lnTo>
                    <a:pt x="1970" y="714"/>
                  </a:lnTo>
                  <a:lnTo>
                    <a:pt x="1951" y="723"/>
                  </a:lnTo>
                  <a:lnTo>
                    <a:pt x="1934" y="738"/>
                  </a:lnTo>
                  <a:lnTo>
                    <a:pt x="1913" y="747"/>
                  </a:lnTo>
                  <a:lnTo>
                    <a:pt x="1894" y="762"/>
                  </a:lnTo>
                  <a:lnTo>
                    <a:pt x="1875" y="776"/>
                  </a:lnTo>
                  <a:lnTo>
                    <a:pt x="1856" y="790"/>
                  </a:lnTo>
                  <a:lnTo>
                    <a:pt x="1835" y="804"/>
                  </a:lnTo>
                  <a:lnTo>
                    <a:pt x="1816" y="819"/>
                  </a:lnTo>
                  <a:lnTo>
                    <a:pt x="1797" y="831"/>
                  </a:lnTo>
                  <a:lnTo>
                    <a:pt x="1775" y="845"/>
                  </a:lnTo>
                  <a:lnTo>
                    <a:pt x="1756" y="859"/>
                  </a:lnTo>
                  <a:lnTo>
                    <a:pt x="1742" y="873"/>
                  </a:lnTo>
                  <a:lnTo>
                    <a:pt x="1723" y="883"/>
                  </a:lnTo>
                  <a:lnTo>
                    <a:pt x="1707" y="897"/>
                  </a:lnTo>
                  <a:lnTo>
                    <a:pt x="1692" y="909"/>
                  </a:lnTo>
                  <a:lnTo>
                    <a:pt x="1680" y="921"/>
                  </a:lnTo>
                  <a:lnTo>
                    <a:pt x="1666" y="931"/>
                  </a:lnTo>
                  <a:lnTo>
                    <a:pt x="1654" y="940"/>
                  </a:lnTo>
                  <a:lnTo>
                    <a:pt x="1642" y="945"/>
                  </a:lnTo>
                  <a:lnTo>
                    <a:pt x="1635" y="952"/>
                  </a:lnTo>
                  <a:lnTo>
                    <a:pt x="1623" y="962"/>
                  </a:lnTo>
                  <a:lnTo>
                    <a:pt x="1621" y="966"/>
                  </a:lnTo>
                  <a:lnTo>
                    <a:pt x="1616" y="966"/>
                  </a:lnTo>
                  <a:lnTo>
                    <a:pt x="1604" y="966"/>
                  </a:lnTo>
                  <a:lnTo>
                    <a:pt x="1583" y="964"/>
                  </a:lnTo>
                  <a:lnTo>
                    <a:pt x="1564" y="964"/>
                  </a:lnTo>
                  <a:lnTo>
                    <a:pt x="1545" y="957"/>
                  </a:lnTo>
                  <a:lnTo>
                    <a:pt x="1526" y="950"/>
                  </a:lnTo>
                  <a:lnTo>
                    <a:pt x="1514" y="938"/>
                  </a:lnTo>
                  <a:lnTo>
                    <a:pt x="1517" y="921"/>
                  </a:lnTo>
                  <a:lnTo>
                    <a:pt x="1519" y="907"/>
                  </a:lnTo>
                  <a:lnTo>
                    <a:pt x="1526" y="897"/>
                  </a:lnTo>
                  <a:lnTo>
                    <a:pt x="1533" y="885"/>
                  </a:lnTo>
                  <a:lnTo>
                    <a:pt x="1547" y="878"/>
                  </a:lnTo>
                  <a:lnTo>
                    <a:pt x="1557" y="866"/>
                  </a:lnTo>
                  <a:lnTo>
                    <a:pt x="1571" y="857"/>
                  </a:lnTo>
                  <a:lnTo>
                    <a:pt x="1585" y="845"/>
                  </a:lnTo>
                  <a:lnTo>
                    <a:pt x="1600" y="835"/>
                  </a:lnTo>
                  <a:lnTo>
                    <a:pt x="1612" y="821"/>
                  </a:lnTo>
                  <a:lnTo>
                    <a:pt x="1623" y="809"/>
                  </a:lnTo>
                  <a:lnTo>
                    <a:pt x="1633" y="793"/>
                  </a:lnTo>
                  <a:lnTo>
                    <a:pt x="1642" y="776"/>
                  </a:lnTo>
                  <a:lnTo>
                    <a:pt x="1647" y="754"/>
                  </a:lnTo>
                  <a:lnTo>
                    <a:pt x="1652" y="738"/>
                  </a:lnTo>
                  <a:lnTo>
                    <a:pt x="1650" y="714"/>
                  </a:lnTo>
                  <a:lnTo>
                    <a:pt x="1647" y="690"/>
                  </a:lnTo>
                  <a:lnTo>
                    <a:pt x="1640" y="678"/>
                  </a:lnTo>
                  <a:lnTo>
                    <a:pt x="1633" y="664"/>
                  </a:lnTo>
                  <a:lnTo>
                    <a:pt x="1623" y="652"/>
                  </a:lnTo>
                  <a:lnTo>
                    <a:pt x="1616" y="645"/>
                  </a:lnTo>
                  <a:lnTo>
                    <a:pt x="1602" y="635"/>
                  </a:lnTo>
                  <a:lnTo>
                    <a:pt x="1590" y="628"/>
                  </a:lnTo>
                  <a:lnTo>
                    <a:pt x="1576" y="621"/>
                  </a:lnTo>
                  <a:lnTo>
                    <a:pt x="1562" y="616"/>
                  </a:lnTo>
                  <a:lnTo>
                    <a:pt x="1545" y="612"/>
                  </a:lnTo>
                  <a:lnTo>
                    <a:pt x="1528" y="609"/>
                  </a:lnTo>
                  <a:lnTo>
                    <a:pt x="1507" y="604"/>
                  </a:lnTo>
                  <a:lnTo>
                    <a:pt x="1491" y="602"/>
                  </a:lnTo>
                  <a:lnTo>
                    <a:pt x="1469" y="600"/>
                  </a:lnTo>
                  <a:lnTo>
                    <a:pt x="1448" y="600"/>
                  </a:lnTo>
                  <a:lnTo>
                    <a:pt x="1426" y="600"/>
                  </a:lnTo>
                  <a:lnTo>
                    <a:pt x="1405" y="602"/>
                  </a:lnTo>
                  <a:lnTo>
                    <a:pt x="1391" y="602"/>
                  </a:lnTo>
                  <a:lnTo>
                    <a:pt x="1379" y="602"/>
                  </a:lnTo>
                  <a:lnTo>
                    <a:pt x="1365" y="602"/>
                  </a:lnTo>
                  <a:lnTo>
                    <a:pt x="1355" y="602"/>
                  </a:lnTo>
                  <a:lnTo>
                    <a:pt x="1329" y="602"/>
                  </a:lnTo>
                  <a:lnTo>
                    <a:pt x="1305" y="604"/>
                  </a:lnTo>
                  <a:lnTo>
                    <a:pt x="1293" y="604"/>
                  </a:lnTo>
                  <a:lnTo>
                    <a:pt x="1282" y="604"/>
                  </a:lnTo>
                  <a:lnTo>
                    <a:pt x="1267" y="604"/>
                  </a:lnTo>
                  <a:lnTo>
                    <a:pt x="1255" y="607"/>
                  </a:lnTo>
                  <a:lnTo>
                    <a:pt x="1232" y="609"/>
                  </a:lnTo>
                  <a:lnTo>
                    <a:pt x="1208" y="614"/>
                  </a:lnTo>
                  <a:lnTo>
                    <a:pt x="1194" y="614"/>
                  </a:lnTo>
                  <a:lnTo>
                    <a:pt x="1179" y="614"/>
                  </a:lnTo>
                  <a:lnTo>
                    <a:pt x="1170" y="614"/>
                  </a:lnTo>
                  <a:lnTo>
                    <a:pt x="1158" y="616"/>
                  </a:lnTo>
                  <a:lnTo>
                    <a:pt x="1132" y="619"/>
                  </a:lnTo>
                  <a:lnTo>
                    <a:pt x="1108" y="624"/>
                  </a:lnTo>
                  <a:lnTo>
                    <a:pt x="1085" y="624"/>
                  </a:lnTo>
                  <a:lnTo>
                    <a:pt x="1061" y="628"/>
                  </a:lnTo>
                  <a:lnTo>
                    <a:pt x="1039" y="631"/>
                  </a:lnTo>
                  <a:lnTo>
                    <a:pt x="1018" y="635"/>
                  </a:lnTo>
                  <a:lnTo>
                    <a:pt x="1004" y="635"/>
                  </a:lnTo>
                  <a:lnTo>
                    <a:pt x="992" y="635"/>
                  </a:lnTo>
                  <a:lnTo>
                    <a:pt x="980" y="638"/>
                  </a:lnTo>
                  <a:lnTo>
                    <a:pt x="968" y="643"/>
                  </a:lnTo>
                  <a:lnTo>
                    <a:pt x="952" y="643"/>
                  </a:lnTo>
                  <a:lnTo>
                    <a:pt x="937" y="647"/>
                  </a:lnTo>
                  <a:lnTo>
                    <a:pt x="923" y="650"/>
                  </a:lnTo>
                  <a:lnTo>
                    <a:pt x="911" y="657"/>
                  </a:lnTo>
                  <a:lnTo>
                    <a:pt x="892" y="662"/>
                  </a:lnTo>
                  <a:lnTo>
                    <a:pt x="878" y="666"/>
                  </a:lnTo>
                  <a:lnTo>
                    <a:pt x="859" y="671"/>
                  </a:lnTo>
                  <a:lnTo>
                    <a:pt x="847" y="678"/>
                  </a:lnTo>
                  <a:lnTo>
                    <a:pt x="828" y="683"/>
                  </a:lnTo>
                  <a:lnTo>
                    <a:pt x="812" y="690"/>
                  </a:lnTo>
                  <a:lnTo>
                    <a:pt x="793" y="697"/>
                  </a:lnTo>
                  <a:lnTo>
                    <a:pt x="778" y="704"/>
                  </a:lnTo>
                  <a:lnTo>
                    <a:pt x="757" y="712"/>
                  </a:lnTo>
                  <a:lnTo>
                    <a:pt x="738" y="719"/>
                  </a:lnTo>
                  <a:lnTo>
                    <a:pt x="721" y="726"/>
                  </a:lnTo>
                  <a:lnTo>
                    <a:pt x="702" y="733"/>
                  </a:lnTo>
                  <a:lnTo>
                    <a:pt x="681" y="740"/>
                  </a:lnTo>
                  <a:lnTo>
                    <a:pt x="662" y="747"/>
                  </a:lnTo>
                  <a:lnTo>
                    <a:pt x="645" y="754"/>
                  </a:lnTo>
                  <a:lnTo>
                    <a:pt x="626" y="764"/>
                  </a:lnTo>
                  <a:lnTo>
                    <a:pt x="605" y="771"/>
                  </a:lnTo>
                  <a:lnTo>
                    <a:pt x="588" y="781"/>
                  </a:lnTo>
                  <a:lnTo>
                    <a:pt x="567" y="790"/>
                  </a:lnTo>
                  <a:lnTo>
                    <a:pt x="548" y="800"/>
                  </a:lnTo>
                  <a:lnTo>
                    <a:pt x="529" y="807"/>
                  </a:lnTo>
                  <a:lnTo>
                    <a:pt x="510" y="814"/>
                  </a:lnTo>
                  <a:lnTo>
                    <a:pt x="491" y="823"/>
                  </a:lnTo>
                  <a:lnTo>
                    <a:pt x="472" y="833"/>
                  </a:lnTo>
                  <a:lnTo>
                    <a:pt x="453" y="840"/>
                  </a:lnTo>
                  <a:lnTo>
                    <a:pt x="432" y="847"/>
                  </a:lnTo>
                  <a:lnTo>
                    <a:pt x="413" y="854"/>
                  </a:lnTo>
                  <a:lnTo>
                    <a:pt x="396" y="864"/>
                  </a:lnTo>
                  <a:lnTo>
                    <a:pt x="375" y="871"/>
                  </a:lnTo>
                  <a:lnTo>
                    <a:pt x="356" y="878"/>
                  </a:lnTo>
                  <a:lnTo>
                    <a:pt x="339" y="885"/>
                  </a:lnTo>
                  <a:lnTo>
                    <a:pt x="322" y="895"/>
                  </a:lnTo>
                  <a:lnTo>
                    <a:pt x="303" y="900"/>
                  </a:lnTo>
                  <a:lnTo>
                    <a:pt x="287" y="907"/>
                  </a:lnTo>
                  <a:lnTo>
                    <a:pt x="270" y="914"/>
                  </a:lnTo>
                  <a:lnTo>
                    <a:pt x="254" y="921"/>
                  </a:lnTo>
                  <a:lnTo>
                    <a:pt x="237" y="926"/>
                  </a:lnTo>
                  <a:lnTo>
                    <a:pt x="220" y="933"/>
                  </a:lnTo>
                  <a:lnTo>
                    <a:pt x="208" y="938"/>
                  </a:lnTo>
                  <a:lnTo>
                    <a:pt x="194" y="945"/>
                  </a:lnTo>
                  <a:lnTo>
                    <a:pt x="178" y="945"/>
                  </a:lnTo>
                  <a:lnTo>
                    <a:pt x="161" y="950"/>
                  </a:lnTo>
                  <a:lnTo>
                    <a:pt x="149" y="954"/>
                  </a:lnTo>
                  <a:lnTo>
                    <a:pt x="137" y="959"/>
                  </a:lnTo>
                  <a:lnTo>
                    <a:pt x="123" y="962"/>
                  </a:lnTo>
                  <a:lnTo>
                    <a:pt x="109" y="964"/>
                  </a:lnTo>
                  <a:lnTo>
                    <a:pt x="97" y="966"/>
                  </a:lnTo>
                  <a:lnTo>
                    <a:pt x="87" y="971"/>
                  </a:lnTo>
                  <a:lnTo>
                    <a:pt x="68" y="971"/>
                  </a:lnTo>
                  <a:lnTo>
                    <a:pt x="52" y="971"/>
                  </a:lnTo>
                  <a:lnTo>
                    <a:pt x="35" y="969"/>
                  </a:lnTo>
                  <a:lnTo>
                    <a:pt x="26" y="966"/>
                  </a:lnTo>
                  <a:close/>
                </a:path>
              </a:pathLst>
            </a:custGeom>
            <a:solidFill>
              <a:srgbClr val="D9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18" name="Freeform 100"/>
            <p:cNvSpPr>
              <a:spLocks/>
            </p:cNvSpPr>
            <p:nvPr/>
          </p:nvSpPr>
          <p:spPr bwMode="auto">
            <a:xfrm>
              <a:off x="6832" y="10164"/>
              <a:ext cx="225" cy="486"/>
            </a:xfrm>
            <a:custGeom>
              <a:avLst/>
              <a:gdLst>
                <a:gd name="T0" fmla="*/ 43 w 282"/>
                <a:gd name="T1" fmla="*/ 76 h 607"/>
                <a:gd name="T2" fmla="*/ 59 w 282"/>
                <a:gd name="T3" fmla="*/ 52 h 607"/>
                <a:gd name="T4" fmla="*/ 76 w 282"/>
                <a:gd name="T5" fmla="*/ 35 h 607"/>
                <a:gd name="T6" fmla="*/ 102 w 282"/>
                <a:gd name="T7" fmla="*/ 16 h 607"/>
                <a:gd name="T8" fmla="*/ 128 w 282"/>
                <a:gd name="T9" fmla="*/ 2 h 607"/>
                <a:gd name="T10" fmla="*/ 157 w 282"/>
                <a:gd name="T11" fmla="*/ 0 h 607"/>
                <a:gd name="T12" fmla="*/ 190 w 282"/>
                <a:gd name="T13" fmla="*/ 9 h 607"/>
                <a:gd name="T14" fmla="*/ 216 w 282"/>
                <a:gd name="T15" fmla="*/ 26 h 607"/>
                <a:gd name="T16" fmla="*/ 230 w 282"/>
                <a:gd name="T17" fmla="*/ 45 h 607"/>
                <a:gd name="T18" fmla="*/ 242 w 282"/>
                <a:gd name="T19" fmla="*/ 69 h 607"/>
                <a:gd name="T20" fmla="*/ 252 w 282"/>
                <a:gd name="T21" fmla="*/ 100 h 607"/>
                <a:gd name="T22" fmla="*/ 259 w 282"/>
                <a:gd name="T23" fmla="*/ 133 h 607"/>
                <a:gd name="T24" fmla="*/ 263 w 282"/>
                <a:gd name="T25" fmla="*/ 171 h 607"/>
                <a:gd name="T26" fmla="*/ 268 w 282"/>
                <a:gd name="T27" fmla="*/ 209 h 607"/>
                <a:gd name="T28" fmla="*/ 273 w 282"/>
                <a:gd name="T29" fmla="*/ 250 h 607"/>
                <a:gd name="T30" fmla="*/ 278 w 282"/>
                <a:gd name="T31" fmla="*/ 290 h 607"/>
                <a:gd name="T32" fmla="*/ 278 w 282"/>
                <a:gd name="T33" fmla="*/ 326 h 607"/>
                <a:gd name="T34" fmla="*/ 280 w 282"/>
                <a:gd name="T35" fmla="*/ 364 h 607"/>
                <a:gd name="T36" fmla="*/ 280 w 282"/>
                <a:gd name="T37" fmla="*/ 395 h 607"/>
                <a:gd name="T38" fmla="*/ 282 w 282"/>
                <a:gd name="T39" fmla="*/ 423 h 607"/>
                <a:gd name="T40" fmla="*/ 282 w 282"/>
                <a:gd name="T41" fmla="*/ 445 h 607"/>
                <a:gd name="T42" fmla="*/ 282 w 282"/>
                <a:gd name="T43" fmla="*/ 466 h 607"/>
                <a:gd name="T44" fmla="*/ 278 w 282"/>
                <a:gd name="T45" fmla="*/ 478 h 607"/>
                <a:gd name="T46" fmla="*/ 261 w 282"/>
                <a:gd name="T47" fmla="*/ 504 h 607"/>
                <a:gd name="T48" fmla="*/ 247 w 282"/>
                <a:gd name="T49" fmla="*/ 531 h 607"/>
                <a:gd name="T50" fmla="*/ 223 w 282"/>
                <a:gd name="T51" fmla="*/ 557 h 607"/>
                <a:gd name="T52" fmla="*/ 195 w 282"/>
                <a:gd name="T53" fmla="*/ 578 h 607"/>
                <a:gd name="T54" fmla="*/ 166 w 282"/>
                <a:gd name="T55" fmla="*/ 595 h 607"/>
                <a:gd name="T56" fmla="*/ 130 w 282"/>
                <a:gd name="T57" fmla="*/ 604 h 607"/>
                <a:gd name="T58" fmla="*/ 95 w 282"/>
                <a:gd name="T59" fmla="*/ 600 h 607"/>
                <a:gd name="T60" fmla="*/ 62 w 282"/>
                <a:gd name="T61" fmla="*/ 578 h 607"/>
                <a:gd name="T62" fmla="*/ 40 w 282"/>
                <a:gd name="T63" fmla="*/ 545 h 607"/>
                <a:gd name="T64" fmla="*/ 24 w 282"/>
                <a:gd name="T65" fmla="*/ 507 h 607"/>
                <a:gd name="T66" fmla="*/ 12 w 282"/>
                <a:gd name="T67" fmla="*/ 459 h 607"/>
                <a:gd name="T68" fmla="*/ 2 w 282"/>
                <a:gd name="T69" fmla="*/ 414 h 607"/>
                <a:gd name="T70" fmla="*/ 0 w 282"/>
                <a:gd name="T71" fmla="*/ 369 h 607"/>
                <a:gd name="T72" fmla="*/ 0 w 282"/>
                <a:gd name="T73" fmla="*/ 326 h 607"/>
                <a:gd name="T74" fmla="*/ 2 w 282"/>
                <a:gd name="T75" fmla="*/ 290 h 607"/>
                <a:gd name="T76" fmla="*/ 5 w 282"/>
                <a:gd name="T77" fmla="*/ 252 h 607"/>
                <a:gd name="T78" fmla="*/ 9 w 282"/>
                <a:gd name="T79" fmla="*/ 214 h 607"/>
                <a:gd name="T80" fmla="*/ 17 w 282"/>
                <a:gd name="T81" fmla="*/ 178 h 607"/>
                <a:gd name="T82" fmla="*/ 24 w 282"/>
                <a:gd name="T83" fmla="*/ 143 h 607"/>
                <a:gd name="T84" fmla="*/ 28 w 282"/>
                <a:gd name="T85" fmla="*/ 114 h 607"/>
                <a:gd name="T86" fmla="*/ 38 w 282"/>
                <a:gd name="T87" fmla="*/ 88 h 607"/>
                <a:gd name="T88" fmla="*/ 40 w 282"/>
                <a:gd name="T89" fmla="*/ 83 h 6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2"/>
                <a:gd name="T136" fmla="*/ 0 h 607"/>
                <a:gd name="T137" fmla="*/ 282 w 282"/>
                <a:gd name="T138" fmla="*/ 607 h 6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2" h="607">
                  <a:moveTo>
                    <a:pt x="40" y="83"/>
                  </a:moveTo>
                  <a:lnTo>
                    <a:pt x="43" y="76"/>
                  </a:lnTo>
                  <a:lnTo>
                    <a:pt x="52" y="62"/>
                  </a:lnTo>
                  <a:lnTo>
                    <a:pt x="59" y="52"/>
                  </a:lnTo>
                  <a:lnTo>
                    <a:pt x="66" y="45"/>
                  </a:lnTo>
                  <a:lnTo>
                    <a:pt x="76" y="35"/>
                  </a:lnTo>
                  <a:lnTo>
                    <a:pt x="90" y="28"/>
                  </a:lnTo>
                  <a:lnTo>
                    <a:pt x="102" y="16"/>
                  </a:lnTo>
                  <a:lnTo>
                    <a:pt x="116" y="9"/>
                  </a:lnTo>
                  <a:lnTo>
                    <a:pt x="128" y="2"/>
                  </a:lnTo>
                  <a:lnTo>
                    <a:pt x="142" y="2"/>
                  </a:lnTo>
                  <a:lnTo>
                    <a:pt x="157" y="0"/>
                  </a:lnTo>
                  <a:lnTo>
                    <a:pt x="176" y="4"/>
                  </a:lnTo>
                  <a:lnTo>
                    <a:pt x="190" y="9"/>
                  </a:lnTo>
                  <a:lnTo>
                    <a:pt x="209" y="21"/>
                  </a:lnTo>
                  <a:lnTo>
                    <a:pt x="216" y="26"/>
                  </a:lnTo>
                  <a:lnTo>
                    <a:pt x="223" y="35"/>
                  </a:lnTo>
                  <a:lnTo>
                    <a:pt x="230" y="45"/>
                  </a:lnTo>
                  <a:lnTo>
                    <a:pt x="237" y="57"/>
                  </a:lnTo>
                  <a:lnTo>
                    <a:pt x="242" y="69"/>
                  </a:lnTo>
                  <a:lnTo>
                    <a:pt x="247" y="83"/>
                  </a:lnTo>
                  <a:lnTo>
                    <a:pt x="252" y="100"/>
                  </a:lnTo>
                  <a:lnTo>
                    <a:pt x="256" y="116"/>
                  </a:lnTo>
                  <a:lnTo>
                    <a:pt x="259" y="133"/>
                  </a:lnTo>
                  <a:lnTo>
                    <a:pt x="261" y="152"/>
                  </a:lnTo>
                  <a:lnTo>
                    <a:pt x="263" y="171"/>
                  </a:lnTo>
                  <a:lnTo>
                    <a:pt x="268" y="190"/>
                  </a:lnTo>
                  <a:lnTo>
                    <a:pt x="268" y="209"/>
                  </a:lnTo>
                  <a:lnTo>
                    <a:pt x="273" y="231"/>
                  </a:lnTo>
                  <a:lnTo>
                    <a:pt x="273" y="250"/>
                  </a:lnTo>
                  <a:lnTo>
                    <a:pt x="278" y="271"/>
                  </a:lnTo>
                  <a:lnTo>
                    <a:pt x="278" y="290"/>
                  </a:lnTo>
                  <a:lnTo>
                    <a:pt x="278" y="309"/>
                  </a:lnTo>
                  <a:lnTo>
                    <a:pt x="278" y="326"/>
                  </a:lnTo>
                  <a:lnTo>
                    <a:pt x="280" y="347"/>
                  </a:lnTo>
                  <a:lnTo>
                    <a:pt x="280" y="364"/>
                  </a:lnTo>
                  <a:lnTo>
                    <a:pt x="280" y="378"/>
                  </a:lnTo>
                  <a:lnTo>
                    <a:pt x="280" y="395"/>
                  </a:lnTo>
                  <a:lnTo>
                    <a:pt x="282" y="412"/>
                  </a:lnTo>
                  <a:lnTo>
                    <a:pt x="282" y="423"/>
                  </a:lnTo>
                  <a:lnTo>
                    <a:pt x="282" y="435"/>
                  </a:lnTo>
                  <a:lnTo>
                    <a:pt x="282" y="445"/>
                  </a:lnTo>
                  <a:lnTo>
                    <a:pt x="282" y="454"/>
                  </a:lnTo>
                  <a:lnTo>
                    <a:pt x="282" y="466"/>
                  </a:lnTo>
                  <a:lnTo>
                    <a:pt x="282" y="473"/>
                  </a:lnTo>
                  <a:lnTo>
                    <a:pt x="278" y="478"/>
                  </a:lnTo>
                  <a:lnTo>
                    <a:pt x="268" y="495"/>
                  </a:lnTo>
                  <a:lnTo>
                    <a:pt x="261" y="504"/>
                  </a:lnTo>
                  <a:lnTo>
                    <a:pt x="254" y="516"/>
                  </a:lnTo>
                  <a:lnTo>
                    <a:pt x="247" y="531"/>
                  </a:lnTo>
                  <a:lnTo>
                    <a:pt x="237" y="545"/>
                  </a:lnTo>
                  <a:lnTo>
                    <a:pt x="223" y="557"/>
                  </a:lnTo>
                  <a:lnTo>
                    <a:pt x="209" y="571"/>
                  </a:lnTo>
                  <a:lnTo>
                    <a:pt x="195" y="578"/>
                  </a:lnTo>
                  <a:lnTo>
                    <a:pt x="183" y="590"/>
                  </a:lnTo>
                  <a:lnTo>
                    <a:pt x="166" y="595"/>
                  </a:lnTo>
                  <a:lnTo>
                    <a:pt x="149" y="602"/>
                  </a:lnTo>
                  <a:lnTo>
                    <a:pt x="130" y="604"/>
                  </a:lnTo>
                  <a:lnTo>
                    <a:pt x="116" y="607"/>
                  </a:lnTo>
                  <a:lnTo>
                    <a:pt x="95" y="600"/>
                  </a:lnTo>
                  <a:lnTo>
                    <a:pt x="78" y="590"/>
                  </a:lnTo>
                  <a:lnTo>
                    <a:pt x="62" y="578"/>
                  </a:lnTo>
                  <a:lnTo>
                    <a:pt x="55" y="566"/>
                  </a:lnTo>
                  <a:lnTo>
                    <a:pt x="40" y="545"/>
                  </a:lnTo>
                  <a:lnTo>
                    <a:pt x="33" y="526"/>
                  </a:lnTo>
                  <a:lnTo>
                    <a:pt x="24" y="507"/>
                  </a:lnTo>
                  <a:lnTo>
                    <a:pt x="19" y="485"/>
                  </a:lnTo>
                  <a:lnTo>
                    <a:pt x="12" y="459"/>
                  </a:lnTo>
                  <a:lnTo>
                    <a:pt x="7" y="438"/>
                  </a:lnTo>
                  <a:lnTo>
                    <a:pt x="2" y="414"/>
                  </a:lnTo>
                  <a:lnTo>
                    <a:pt x="2" y="390"/>
                  </a:lnTo>
                  <a:lnTo>
                    <a:pt x="0" y="369"/>
                  </a:lnTo>
                  <a:lnTo>
                    <a:pt x="0" y="347"/>
                  </a:lnTo>
                  <a:lnTo>
                    <a:pt x="0" y="326"/>
                  </a:lnTo>
                  <a:lnTo>
                    <a:pt x="2" y="312"/>
                  </a:lnTo>
                  <a:lnTo>
                    <a:pt x="2" y="290"/>
                  </a:lnTo>
                  <a:lnTo>
                    <a:pt x="2" y="271"/>
                  </a:lnTo>
                  <a:lnTo>
                    <a:pt x="5" y="252"/>
                  </a:lnTo>
                  <a:lnTo>
                    <a:pt x="9" y="235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17" y="178"/>
                  </a:lnTo>
                  <a:lnTo>
                    <a:pt x="21" y="162"/>
                  </a:lnTo>
                  <a:lnTo>
                    <a:pt x="24" y="143"/>
                  </a:lnTo>
                  <a:lnTo>
                    <a:pt x="26" y="128"/>
                  </a:lnTo>
                  <a:lnTo>
                    <a:pt x="28" y="114"/>
                  </a:lnTo>
                  <a:lnTo>
                    <a:pt x="33" y="104"/>
                  </a:lnTo>
                  <a:lnTo>
                    <a:pt x="38" y="88"/>
                  </a:lnTo>
                  <a:lnTo>
                    <a:pt x="40" y="83"/>
                  </a:lnTo>
                  <a:close/>
                </a:path>
              </a:pathLst>
            </a:custGeom>
            <a:solidFill>
              <a:srgbClr val="F28F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19" name="Freeform 101"/>
            <p:cNvSpPr>
              <a:spLocks/>
            </p:cNvSpPr>
            <p:nvPr/>
          </p:nvSpPr>
          <p:spPr bwMode="auto">
            <a:xfrm>
              <a:off x="6135" y="10309"/>
              <a:ext cx="706" cy="611"/>
            </a:xfrm>
            <a:custGeom>
              <a:avLst/>
              <a:gdLst>
                <a:gd name="T0" fmla="*/ 166 w 883"/>
                <a:gd name="T1" fmla="*/ 347 h 764"/>
                <a:gd name="T2" fmla="*/ 510 w 883"/>
                <a:gd name="T3" fmla="*/ 173 h 764"/>
                <a:gd name="T4" fmla="*/ 709 w 883"/>
                <a:gd name="T5" fmla="*/ 76 h 764"/>
                <a:gd name="T6" fmla="*/ 883 w 883"/>
                <a:gd name="T7" fmla="*/ 0 h 764"/>
                <a:gd name="T8" fmla="*/ 871 w 883"/>
                <a:gd name="T9" fmla="*/ 311 h 764"/>
                <a:gd name="T10" fmla="*/ 384 w 883"/>
                <a:gd name="T11" fmla="*/ 552 h 764"/>
                <a:gd name="T12" fmla="*/ 0 w 883"/>
                <a:gd name="T13" fmla="*/ 764 h 764"/>
                <a:gd name="T14" fmla="*/ 166 w 883"/>
                <a:gd name="T15" fmla="*/ 347 h 764"/>
                <a:gd name="T16" fmla="*/ 166 w 883"/>
                <a:gd name="T17" fmla="*/ 347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3"/>
                <a:gd name="T28" fmla="*/ 0 h 764"/>
                <a:gd name="T29" fmla="*/ 883 w 883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3" h="764">
                  <a:moveTo>
                    <a:pt x="166" y="347"/>
                  </a:moveTo>
                  <a:lnTo>
                    <a:pt x="510" y="173"/>
                  </a:lnTo>
                  <a:lnTo>
                    <a:pt x="709" y="76"/>
                  </a:lnTo>
                  <a:lnTo>
                    <a:pt x="883" y="0"/>
                  </a:lnTo>
                  <a:lnTo>
                    <a:pt x="871" y="311"/>
                  </a:lnTo>
                  <a:lnTo>
                    <a:pt x="384" y="552"/>
                  </a:lnTo>
                  <a:lnTo>
                    <a:pt x="0" y="764"/>
                  </a:lnTo>
                  <a:lnTo>
                    <a:pt x="166" y="347"/>
                  </a:lnTo>
                  <a:close/>
                </a:path>
              </a:pathLst>
            </a:custGeom>
            <a:solidFill>
              <a:srgbClr val="F0C7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0" name="Freeform 102"/>
            <p:cNvSpPr>
              <a:spLocks/>
            </p:cNvSpPr>
            <p:nvPr/>
          </p:nvSpPr>
          <p:spPr bwMode="auto">
            <a:xfrm>
              <a:off x="5061" y="10509"/>
              <a:ext cx="1074" cy="651"/>
            </a:xfrm>
            <a:custGeom>
              <a:avLst/>
              <a:gdLst>
                <a:gd name="T0" fmla="*/ 119 w 1342"/>
                <a:gd name="T1" fmla="*/ 0 h 814"/>
                <a:gd name="T2" fmla="*/ 109 w 1342"/>
                <a:gd name="T3" fmla="*/ 14 h 814"/>
                <a:gd name="T4" fmla="*/ 98 w 1342"/>
                <a:gd name="T5" fmla="*/ 38 h 814"/>
                <a:gd name="T6" fmla="*/ 79 w 1342"/>
                <a:gd name="T7" fmla="*/ 76 h 814"/>
                <a:gd name="T8" fmla="*/ 57 w 1342"/>
                <a:gd name="T9" fmla="*/ 116 h 814"/>
                <a:gd name="T10" fmla="*/ 36 w 1342"/>
                <a:gd name="T11" fmla="*/ 161 h 814"/>
                <a:gd name="T12" fmla="*/ 22 w 1342"/>
                <a:gd name="T13" fmla="*/ 211 h 814"/>
                <a:gd name="T14" fmla="*/ 7 w 1342"/>
                <a:gd name="T15" fmla="*/ 257 h 814"/>
                <a:gd name="T16" fmla="*/ 0 w 1342"/>
                <a:gd name="T17" fmla="*/ 299 h 814"/>
                <a:gd name="T18" fmla="*/ 0 w 1342"/>
                <a:gd name="T19" fmla="*/ 335 h 814"/>
                <a:gd name="T20" fmla="*/ 7 w 1342"/>
                <a:gd name="T21" fmla="*/ 364 h 814"/>
                <a:gd name="T22" fmla="*/ 26 w 1342"/>
                <a:gd name="T23" fmla="*/ 390 h 814"/>
                <a:gd name="T24" fmla="*/ 50 w 1342"/>
                <a:gd name="T25" fmla="*/ 411 h 814"/>
                <a:gd name="T26" fmla="*/ 83 w 1342"/>
                <a:gd name="T27" fmla="*/ 428 h 814"/>
                <a:gd name="T28" fmla="*/ 112 w 1342"/>
                <a:gd name="T29" fmla="*/ 442 h 814"/>
                <a:gd name="T30" fmla="*/ 136 w 1342"/>
                <a:gd name="T31" fmla="*/ 452 h 814"/>
                <a:gd name="T32" fmla="*/ 162 w 1342"/>
                <a:gd name="T33" fmla="*/ 464 h 814"/>
                <a:gd name="T34" fmla="*/ 190 w 1342"/>
                <a:gd name="T35" fmla="*/ 473 h 814"/>
                <a:gd name="T36" fmla="*/ 221 w 1342"/>
                <a:gd name="T37" fmla="*/ 483 h 814"/>
                <a:gd name="T38" fmla="*/ 252 w 1342"/>
                <a:gd name="T39" fmla="*/ 495 h 814"/>
                <a:gd name="T40" fmla="*/ 290 w 1342"/>
                <a:gd name="T41" fmla="*/ 511 h 814"/>
                <a:gd name="T42" fmla="*/ 333 w 1342"/>
                <a:gd name="T43" fmla="*/ 530 h 814"/>
                <a:gd name="T44" fmla="*/ 375 w 1342"/>
                <a:gd name="T45" fmla="*/ 547 h 814"/>
                <a:gd name="T46" fmla="*/ 418 w 1342"/>
                <a:gd name="T47" fmla="*/ 568 h 814"/>
                <a:gd name="T48" fmla="*/ 463 w 1342"/>
                <a:gd name="T49" fmla="*/ 590 h 814"/>
                <a:gd name="T50" fmla="*/ 508 w 1342"/>
                <a:gd name="T51" fmla="*/ 614 h 814"/>
                <a:gd name="T52" fmla="*/ 549 w 1342"/>
                <a:gd name="T53" fmla="*/ 633 h 814"/>
                <a:gd name="T54" fmla="*/ 591 w 1342"/>
                <a:gd name="T55" fmla="*/ 652 h 814"/>
                <a:gd name="T56" fmla="*/ 627 w 1342"/>
                <a:gd name="T57" fmla="*/ 673 h 814"/>
                <a:gd name="T58" fmla="*/ 660 w 1342"/>
                <a:gd name="T59" fmla="*/ 687 h 814"/>
                <a:gd name="T60" fmla="*/ 689 w 1342"/>
                <a:gd name="T61" fmla="*/ 702 h 814"/>
                <a:gd name="T62" fmla="*/ 710 w 1342"/>
                <a:gd name="T63" fmla="*/ 714 h 814"/>
                <a:gd name="T64" fmla="*/ 734 w 1342"/>
                <a:gd name="T65" fmla="*/ 726 h 814"/>
                <a:gd name="T66" fmla="*/ 741 w 1342"/>
                <a:gd name="T67" fmla="*/ 730 h 814"/>
                <a:gd name="T68" fmla="*/ 765 w 1342"/>
                <a:gd name="T69" fmla="*/ 740 h 814"/>
                <a:gd name="T70" fmla="*/ 798 w 1342"/>
                <a:gd name="T71" fmla="*/ 747 h 814"/>
                <a:gd name="T72" fmla="*/ 824 w 1342"/>
                <a:gd name="T73" fmla="*/ 757 h 814"/>
                <a:gd name="T74" fmla="*/ 853 w 1342"/>
                <a:gd name="T75" fmla="*/ 766 h 814"/>
                <a:gd name="T76" fmla="*/ 883 w 1342"/>
                <a:gd name="T77" fmla="*/ 776 h 814"/>
                <a:gd name="T78" fmla="*/ 917 w 1342"/>
                <a:gd name="T79" fmla="*/ 785 h 814"/>
                <a:gd name="T80" fmla="*/ 947 w 1342"/>
                <a:gd name="T81" fmla="*/ 795 h 814"/>
                <a:gd name="T82" fmla="*/ 983 w 1342"/>
                <a:gd name="T83" fmla="*/ 802 h 814"/>
                <a:gd name="T84" fmla="*/ 1014 w 1342"/>
                <a:gd name="T85" fmla="*/ 809 h 814"/>
                <a:gd name="T86" fmla="*/ 1047 w 1342"/>
                <a:gd name="T87" fmla="*/ 814 h 814"/>
                <a:gd name="T88" fmla="*/ 1073 w 1342"/>
                <a:gd name="T89" fmla="*/ 814 h 814"/>
                <a:gd name="T90" fmla="*/ 1114 w 1342"/>
                <a:gd name="T91" fmla="*/ 814 h 814"/>
                <a:gd name="T92" fmla="*/ 1149 w 1342"/>
                <a:gd name="T93" fmla="*/ 797 h 814"/>
                <a:gd name="T94" fmla="*/ 1175 w 1342"/>
                <a:gd name="T95" fmla="*/ 771 h 814"/>
                <a:gd name="T96" fmla="*/ 1192 w 1342"/>
                <a:gd name="T97" fmla="*/ 749 h 814"/>
                <a:gd name="T98" fmla="*/ 1209 w 1342"/>
                <a:gd name="T99" fmla="*/ 726 h 814"/>
                <a:gd name="T100" fmla="*/ 1228 w 1342"/>
                <a:gd name="T101" fmla="*/ 697 h 814"/>
                <a:gd name="T102" fmla="*/ 1244 w 1342"/>
                <a:gd name="T103" fmla="*/ 671 h 814"/>
                <a:gd name="T104" fmla="*/ 1261 w 1342"/>
                <a:gd name="T105" fmla="*/ 642 h 814"/>
                <a:gd name="T106" fmla="*/ 1278 w 1342"/>
                <a:gd name="T107" fmla="*/ 614 h 814"/>
                <a:gd name="T108" fmla="*/ 1292 w 1342"/>
                <a:gd name="T109" fmla="*/ 585 h 814"/>
                <a:gd name="T110" fmla="*/ 1304 w 1342"/>
                <a:gd name="T111" fmla="*/ 557 h 814"/>
                <a:gd name="T112" fmla="*/ 1313 w 1342"/>
                <a:gd name="T113" fmla="*/ 533 h 814"/>
                <a:gd name="T114" fmla="*/ 1327 w 1342"/>
                <a:gd name="T115" fmla="*/ 502 h 814"/>
                <a:gd name="T116" fmla="*/ 1339 w 1342"/>
                <a:gd name="T117" fmla="*/ 483 h 814"/>
                <a:gd name="T118" fmla="*/ 121 w 1342"/>
                <a:gd name="T119" fmla="*/ 0 h 8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2"/>
                <a:gd name="T181" fmla="*/ 0 h 814"/>
                <a:gd name="T182" fmla="*/ 1342 w 1342"/>
                <a:gd name="T183" fmla="*/ 814 h 8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2" h="814">
                  <a:moveTo>
                    <a:pt x="121" y="0"/>
                  </a:moveTo>
                  <a:lnTo>
                    <a:pt x="119" y="0"/>
                  </a:lnTo>
                  <a:lnTo>
                    <a:pt x="117" y="7"/>
                  </a:lnTo>
                  <a:lnTo>
                    <a:pt x="109" y="14"/>
                  </a:lnTo>
                  <a:lnTo>
                    <a:pt x="105" y="26"/>
                  </a:lnTo>
                  <a:lnTo>
                    <a:pt x="98" y="38"/>
                  </a:lnTo>
                  <a:lnTo>
                    <a:pt x="88" y="57"/>
                  </a:lnTo>
                  <a:lnTo>
                    <a:pt x="79" y="76"/>
                  </a:lnTo>
                  <a:lnTo>
                    <a:pt x="69" y="95"/>
                  </a:lnTo>
                  <a:lnTo>
                    <a:pt x="57" y="116"/>
                  </a:lnTo>
                  <a:lnTo>
                    <a:pt x="48" y="140"/>
                  </a:lnTo>
                  <a:lnTo>
                    <a:pt x="36" y="161"/>
                  </a:lnTo>
                  <a:lnTo>
                    <a:pt x="31" y="188"/>
                  </a:lnTo>
                  <a:lnTo>
                    <a:pt x="22" y="211"/>
                  </a:lnTo>
                  <a:lnTo>
                    <a:pt x="14" y="233"/>
                  </a:lnTo>
                  <a:lnTo>
                    <a:pt x="7" y="257"/>
                  </a:lnTo>
                  <a:lnTo>
                    <a:pt x="5" y="283"/>
                  </a:lnTo>
                  <a:lnTo>
                    <a:pt x="0" y="299"/>
                  </a:lnTo>
                  <a:lnTo>
                    <a:pt x="0" y="319"/>
                  </a:lnTo>
                  <a:lnTo>
                    <a:pt x="0" y="335"/>
                  </a:lnTo>
                  <a:lnTo>
                    <a:pt x="5" y="349"/>
                  </a:lnTo>
                  <a:lnTo>
                    <a:pt x="7" y="364"/>
                  </a:lnTo>
                  <a:lnTo>
                    <a:pt x="17" y="378"/>
                  </a:lnTo>
                  <a:lnTo>
                    <a:pt x="26" y="390"/>
                  </a:lnTo>
                  <a:lnTo>
                    <a:pt x="38" y="402"/>
                  </a:lnTo>
                  <a:lnTo>
                    <a:pt x="50" y="411"/>
                  </a:lnTo>
                  <a:lnTo>
                    <a:pt x="67" y="419"/>
                  </a:lnTo>
                  <a:lnTo>
                    <a:pt x="83" y="428"/>
                  </a:lnTo>
                  <a:lnTo>
                    <a:pt x="102" y="440"/>
                  </a:lnTo>
                  <a:lnTo>
                    <a:pt x="112" y="442"/>
                  </a:lnTo>
                  <a:lnTo>
                    <a:pt x="124" y="447"/>
                  </a:lnTo>
                  <a:lnTo>
                    <a:pt x="136" y="452"/>
                  </a:lnTo>
                  <a:lnTo>
                    <a:pt x="150" y="459"/>
                  </a:lnTo>
                  <a:lnTo>
                    <a:pt x="162" y="464"/>
                  </a:lnTo>
                  <a:lnTo>
                    <a:pt x="174" y="468"/>
                  </a:lnTo>
                  <a:lnTo>
                    <a:pt x="190" y="473"/>
                  </a:lnTo>
                  <a:lnTo>
                    <a:pt x="207" y="480"/>
                  </a:lnTo>
                  <a:lnTo>
                    <a:pt x="221" y="483"/>
                  </a:lnTo>
                  <a:lnTo>
                    <a:pt x="235" y="488"/>
                  </a:lnTo>
                  <a:lnTo>
                    <a:pt x="252" y="495"/>
                  </a:lnTo>
                  <a:lnTo>
                    <a:pt x="273" y="504"/>
                  </a:lnTo>
                  <a:lnTo>
                    <a:pt x="290" y="511"/>
                  </a:lnTo>
                  <a:lnTo>
                    <a:pt x="311" y="521"/>
                  </a:lnTo>
                  <a:lnTo>
                    <a:pt x="333" y="530"/>
                  </a:lnTo>
                  <a:lnTo>
                    <a:pt x="356" y="542"/>
                  </a:lnTo>
                  <a:lnTo>
                    <a:pt x="375" y="547"/>
                  </a:lnTo>
                  <a:lnTo>
                    <a:pt x="397" y="559"/>
                  </a:lnTo>
                  <a:lnTo>
                    <a:pt x="418" y="568"/>
                  </a:lnTo>
                  <a:lnTo>
                    <a:pt x="442" y="580"/>
                  </a:lnTo>
                  <a:lnTo>
                    <a:pt x="463" y="590"/>
                  </a:lnTo>
                  <a:lnTo>
                    <a:pt x="485" y="602"/>
                  </a:lnTo>
                  <a:lnTo>
                    <a:pt x="508" y="614"/>
                  </a:lnTo>
                  <a:lnTo>
                    <a:pt x="532" y="623"/>
                  </a:lnTo>
                  <a:lnTo>
                    <a:pt x="549" y="633"/>
                  </a:lnTo>
                  <a:lnTo>
                    <a:pt x="570" y="642"/>
                  </a:lnTo>
                  <a:lnTo>
                    <a:pt x="591" y="652"/>
                  </a:lnTo>
                  <a:lnTo>
                    <a:pt x="610" y="664"/>
                  </a:lnTo>
                  <a:lnTo>
                    <a:pt x="627" y="673"/>
                  </a:lnTo>
                  <a:lnTo>
                    <a:pt x="644" y="680"/>
                  </a:lnTo>
                  <a:lnTo>
                    <a:pt x="660" y="687"/>
                  </a:lnTo>
                  <a:lnTo>
                    <a:pt x="677" y="697"/>
                  </a:lnTo>
                  <a:lnTo>
                    <a:pt x="689" y="702"/>
                  </a:lnTo>
                  <a:lnTo>
                    <a:pt x="701" y="709"/>
                  </a:lnTo>
                  <a:lnTo>
                    <a:pt x="710" y="714"/>
                  </a:lnTo>
                  <a:lnTo>
                    <a:pt x="722" y="721"/>
                  </a:lnTo>
                  <a:lnTo>
                    <a:pt x="734" y="726"/>
                  </a:lnTo>
                  <a:lnTo>
                    <a:pt x="739" y="730"/>
                  </a:lnTo>
                  <a:lnTo>
                    <a:pt x="741" y="730"/>
                  </a:lnTo>
                  <a:lnTo>
                    <a:pt x="750" y="735"/>
                  </a:lnTo>
                  <a:lnTo>
                    <a:pt x="765" y="740"/>
                  </a:lnTo>
                  <a:lnTo>
                    <a:pt x="788" y="747"/>
                  </a:lnTo>
                  <a:lnTo>
                    <a:pt x="798" y="747"/>
                  </a:lnTo>
                  <a:lnTo>
                    <a:pt x="810" y="752"/>
                  </a:lnTo>
                  <a:lnTo>
                    <a:pt x="824" y="757"/>
                  </a:lnTo>
                  <a:lnTo>
                    <a:pt x="838" y="764"/>
                  </a:lnTo>
                  <a:lnTo>
                    <a:pt x="853" y="766"/>
                  </a:lnTo>
                  <a:lnTo>
                    <a:pt x="867" y="771"/>
                  </a:lnTo>
                  <a:lnTo>
                    <a:pt x="883" y="776"/>
                  </a:lnTo>
                  <a:lnTo>
                    <a:pt x="902" y="783"/>
                  </a:lnTo>
                  <a:lnTo>
                    <a:pt x="917" y="785"/>
                  </a:lnTo>
                  <a:lnTo>
                    <a:pt x="933" y="790"/>
                  </a:lnTo>
                  <a:lnTo>
                    <a:pt x="947" y="795"/>
                  </a:lnTo>
                  <a:lnTo>
                    <a:pt x="966" y="799"/>
                  </a:lnTo>
                  <a:lnTo>
                    <a:pt x="983" y="802"/>
                  </a:lnTo>
                  <a:lnTo>
                    <a:pt x="997" y="806"/>
                  </a:lnTo>
                  <a:lnTo>
                    <a:pt x="1014" y="809"/>
                  </a:lnTo>
                  <a:lnTo>
                    <a:pt x="1033" y="814"/>
                  </a:lnTo>
                  <a:lnTo>
                    <a:pt x="1047" y="814"/>
                  </a:lnTo>
                  <a:lnTo>
                    <a:pt x="1059" y="814"/>
                  </a:lnTo>
                  <a:lnTo>
                    <a:pt x="1073" y="814"/>
                  </a:lnTo>
                  <a:lnTo>
                    <a:pt x="1090" y="814"/>
                  </a:lnTo>
                  <a:lnTo>
                    <a:pt x="1114" y="814"/>
                  </a:lnTo>
                  <a:lnTo>
                    <a:pt x="1133" y="811"/>
                  </a:lnTo>
                  <a:lnTo>
                    <a:pt x="1149" y="797"/>
                  </a:lnTo>
                  <a:lnTo>
                    <a:pt x="1168" y="783"/>
                  </a:lnTo>
                  <a:lnTo>
                    <a:pt x="1175" y="771"/>
                  </a:lnTo>
                  <a:lnTo>
                    <a:pt x="1185" y="761"/>
                  </a:lnTo>
                  <a:lnTo>
                    <a:pt x="1192" y="749"/>
                  </a:lnTo>
                  <a:lnTo>
                    <a:pt x="1202" y="740"/>
                  </a:lnTo>
                  <a:lnTo>
                    <a:pt x="1209" y="726"/>
                  </a:lnTo>
                  <a:lnTo>
                    <a:pt x="1218" y="711"/>
                  </a:lnTo>
                  <a:lnTo>
                    <a:pt x="1228" y="697"/>
                  </a:lnTo>
                  <a:lnTo>
                    <a:pt x="1237" y="685"/>
                  </a:lnTo>
                  <a:lnTo>
                    <a:pt x="1244" y="671"/>
                  </a:lnTo>
                  <a:lnTo>
                    <a:pt x="1251" y="657"/>
                  </a:lnTo>
                  <a:lnTo>
                    <a:pt x="1261" y="642"/>
                  </a:lnTo>
                  <a:lnTo>
                    <a:pt x="1270" y="628"/>
                  </a:lnTo>
                  <a:lnTo>
                    <a:pt x="1278" y="614"/>
                  </a:lnTo>
                  <a:lnTo>
                    <a:pt x="1285" y="599"/>
                  </a:lnTo>
                  <a:lnTo>
                    <a:pt x="1292" y="585"/>
                  </a:lnTo>
                  <a:lnTo>
                    <a:pt x="1299" y="571"/>
                  </a:lnTo>
                  <a:lnTo>
                    <a:pt x="1304" y="557"/>
                  </a:lnTo>
                  <a:lnTo>
                    <a:pt x="1311" y="545"/>
                  </a:lnTo>
                  <a:lnTo>
                    <a:pt x="1313" y="533"/>
                  </a:lnTo>
                  <a:lnTo>
                    <a:pt x="1320" y="523"/>
                  </a:lnTo>
                  <a:lnTo>
                    <a:pt x="1327" y="502"/>
                  </a:lnTo>
                  <a:lnTo>
                    <a:pt x="1334" y="490"/>
                  </a:lnTo>
                  <a:lnTo>
                    <a:pt x="1339" y="483"/>
                  </a:lnTo>
                  <a:lnTo>
                    <a:pt x="1342" y="48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28F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1" name="Freeform 103"/>
            <p:cNvSpPr>
              <a:spLocks/>
            </p:cNvSpPr>
            <p:nvPr/>
          </p:nvSpPr>
          <p:spPr bwMode="auto">
            <a:xfrm>
              <a:off x="5610" y="9480"/>
              <a:ext cx="904" cy="579"/>
            </a:xfrm>
            <a:custGeom>
              <a:avLst/>
              <a:gdLst>
                <a:gd name="T0" fmla="*/ 3 w 1130"/>
                <a:gd name="T1" fmla="*/ 176 h 724"/>
                <a:gd name="T2" fmla="*/ 19 w 1130"/>
                <a:gd name="T3" fmla="*/ 143 h 724"/>
                <a:gd name="T4" fmla="*/ 36 w 1130"/>
                <a:gd name="T5" fmla="*/ 112 h 724"/>
                <a:gd name="T6" fmla="*/ 55 w 1130"/>
                <a:gd name="T7" fmla="*/ 81 h 724"/>
                <a:gd name="T8" fmla="*/ 79 w 1130"/>
                <a:gd name="T9" fmla="*/ 50 h 724"/>
                <a:gd name="T10" fmla="*/ 107 w 1130"/>
                <a:gd name="T11" fmla="*/ 24 h 724"/>
                <a:gd name="T12" fmla="*/ 133 w 1130"/>
                <a:gd name="T13" fmla="*/ 7 h 724"/>
                <a:gd name="T14" fmla="*/ 164 w 1130"/>
                <a:gd name="T15" fmla="*/ 0 h 724"/>
                <a:gd name="T16" fmla="*/ 195 w 1130"/>
                <a:gd name="T17" fmla="*/ 3 h 724"/>
                <a:gd name="T18" fmla="*/ 235 w 1130"/>
                <a:gd name="T19" fmla="*/ 14 h 724"/>
                <a:gd name="T20" fmla="*/ 271 w 1130"/>
                <a:gd name="T21" fmla="*/ 29 h 724"/>
                <a:gd name="T22" fmla="*/ 309 w 1130"/>
                <a:gd name="T23" fmla="*/ 43 h 724"/>
                <a:gd name="T24" fmla="*/ 337 w 1130"/>
                <a:gd name="T25" fmla="*/ 57 h 724"/>
                <a:gd name="T26" fmla="*/ 361 w 1130"/>
                <a:gd name="T27" fmla="*/ 69 h 724"/>
                <a:gd name="T28" fmla="*/ 373 w 1130"/>
                <a:gd name="T29" fmla="*/ 79 h 724"/>
                <a:gd name="T30" fmla="*/ 931 w 1130"/>
                <a:gd name="T31" fmla="*/ 352 h 724"/>
                <a:gd name="T32" fmla="*/ 938 w 1130"/>
                <a:gd name="T33" fmla="*/ 357 h 724"/>
                <a:gd name="T34" fmla="*/ 957 w 1130"/>
                <a:gd name="T35" fmla="*/ 369 h 724"/>
                <a:gd name="T36" fmla="*/ 988 w 1130"/>
                <a:gd name="T37" fmla="*/ 386 h 724"/>
                <a:gd name="T38" fmla="*/ 1026 w 1130"/>
                <a:gd name="T39" fmla="*/ 414 h 724"/>
                <a:gd name="T40" fmla="*/ 1062 w 1130"/>
                <a:gd name="T41" fmla="*/ 441 h 724"/>
                <a:gd name="T42" fmla="*/ 1092 w 1130"/>
                <a:gd name="T43" fmla="*/ 474 h 724"/>
                <a:gd name="T44" fmla="*/ 1119 w 1130"/>
                <a:gd name="T45" fmla="*/ 505 h 724"/>
                <a:gd name="T46" fmla="*/ 1130 w 1130"/>
                <a:gd name="T47" fmla="*/ 533 h 724"/>
                <a:gd name="T48" fmla="*/ 1130 w 1130"/>
                <a:gd name="T49" fmla="*/ 562 h 724"/>
                <a:gd name="T50" fmla="*/ 1128 w 1130"/>
                <a:gd name="T51" fmla="*/ 593 h 724"/>
                <a:gd name="T52" fmla="*/ 1121 w 1130"/>
                <a:gd name="T53" fmla="*/ 624 h 724"/>
                <a:gd name="T54" fmla="*/ 1114 w 1130"/>
                <a:gd name="T55" fmla="*/ 655 h 724"/>
                <a:gd name="T56" fmla="*/ 1104 w 1130"/>
                <a:gd name="T57" fmla="*/ 681 h 724"/>
                <a:gd name="T58" fmla="*/ 1097 w 1130"/>
                <a:gd name="T59" fmla="*/ 705 h 724"/>
                <a:gd name="T60" fmla="*/ 1090 w 1130"/>
                <a:gd name="T61" fmla="*/ 724 h 724"/>
                <a:gd name="T62" fmla="*/ 0 w 1130"/>
                <a:gd name="T63" fmla="*/ 186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0"/>
                <a:gd name="T97" fmla="*/ 0 h 724"/>
                <a:gd name="T98" fmla="*/ 1130 w 1130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0" h="724">
                  <a:moveTo>
                    <a:pt x="0" y="186"/>
                  </a:moveTo>
                  <a:lnTo>
                    <a:pt x="3" y="176"/>
                  </a:lnTo>
                  <a:lnTo>
                    <a:pt x="12" y="160"/>
                  </a:lnTo>
                  <a:lnTo>
                    <a:pt x="19" y="143"/>
                  </a:lnTo>
                  <a:lnTo>
                    <a:pt x="26" y="129"/>
                  </a:lnTo>
                  <a:lnTo>
                    <a:pt x="36" y="112"/>
                  </a:lnTo>
                  <a:lnTo>
                    <a:pt x="48" y="100"/>
                  </a:lnTo>
                  <a:lnTo>
                    <a:pt x="55" y="81"/>
                  </a:lnTo>
                  <a:lnTo>
                    <a:pt x="67" y="64"/>
                  </a:lnTo>
                  <a:lnTo>
                    <a:pt x="79" y="50"/>
                  </a:lnTo>
                  <a:lnTo>
                    <a:pt x="93" y="38"/>
                  </a:lnTo>
                  <a:lnTo>
                    <a:pt x="107" y="24"/>
                  </a:lnTo>
                  <a:lnTo>
                    <a:pt x="119" y="14"/>
                  </a:lnTo>
                  <a:lnTo>
                    <a:pt x="133" y="7"/>
                  </a:lnTo>
                  <a:lnTo>
                    <a:pt x="150" y="5"/>
                  </a:lnTo>
                  <a:lnTo>
                    <a:pt x="164" y="0"/>
                  </a:lnTo>
                  <a:lnTo>
                    <a:pt x="181" y="3"/>
                  </a:lnTo>
                  <a:lnTo>
                    <a:pt x="195" y="3"/>
                  </a:lnTo>
                  <a:lnTo>
                    <a:pt x="216" y="10"/>
                  </a:lnTo>
                  <a:lnTo>
                    <a:pt x="235" y="14"/>
                  </a:lnTo>
                  <a:lnTo>
                    <a:pt x="252" y="22"/>
                  </a:lnTo>
                  <a:lnTo>
                    <a:pt x="271" y="29"/>
                  </a:lnTo>
                  <a:lnTo>
                    <a:pt x="292" y="38"/>
                  </a:lnTo>
                  <a:lnTo>
                    <a:pt x="309" y="43"/>
                  </a:lnTo>
                  <a:lnTo>
                    <a:pt x="323" y="50"/>
                  </a:lnTo>
                  <a:lnTo>
                    <a:pt x="337" y="57"/>
                  </a:lnTo>
                  <a:lnTo>
                    <a:pt x="352" y="64"/>
                  </a:lnTo>
                  <a:lnTo>
                    <a:pt x="361" y="69"/>
                  </a:lnTo>
                  <a:lnTo>
                    <a:pt x="371" y="76"/>
                  </a:lnTo>
                  <a:lnTo>
                    <a:pt x="373" y="79"/>
                  </a:lnTo>
                  <a:lnTo>
                    <a:pt x="378" y="81"/>
                  </a:lnTo>
                  <a:lnTo>
                    <a:pt x="931" y="352"/>
                  </a:lnTo>
                  <a:lnTo>
                    <a:pt x="938" y="357"/>
                  </a:lnTo>
                  <a:lnTo>
                    <a:pt x="945" y="362"/>
                  </a:lnTo>
                  <a:lnTo>
                    <a:pt x="957" y="369"/>
                  </a:lnTo>
                  <a:lnTo>
                    <a:pt x="971" y="374"/>
                  </a:lnTo>
                  <a:lnTo>
                    <a:pt x="988" y="386"/>
                  </a:lnTo>
                  <a:lnTo>
                    <a:pt x="1007" y="400"/>
                  </a:lnTo>
                  <a:lnTo>
                    <a:pt x="1026" y="414"/>
                  </a:lnTo>
                  <a:lnTo>
                    <a:pt x="1043" y="429"/>
                  </a:lnTo>
                  <a:lnTo>
                    <a:pt x="1062" y="441"/>
                  </a:lnTo>
                  <a:lnTo>
                    <a:pt x="1076" y="457"/>
                  </a:lnTo>
                  <a:lnTo>
                    <a:pt x="1092" y="474"/>
                  </a:lnTo>
                  <a:lnTo>
                    <a:pt x="1104" y="488"/>
                  </a:lnTo>
                  <a:lnTo>
                    <a:pt x="1119" y="505"/>
                  </a:lnTo>
                  <a:lnTo>
                    <a:pt x="1123" y="517"/>
                  </a:lnTo>
                  <a:lnTo>
                    <a:pt x="1130" y="533"/>
                  </a:lnTo>
                  <a:lnTo>
                    <a:pt x="1130" y="548"/>
                  </a:lnTo>
                  <a:lnTo>
                    <a:pt x="1130" y="562"/>
                  </a:lnTo>
                  <a:lnTo>
                    <a:pt x="1128" y="576"/>
                  </a:lnTo>
                  <a:lnTo>
                    <a:pt x="1128" y="593"/>
                  </a:lnTo>
                  <a:lnTo>
                    <a:pt x="1123" y="607"/>
                  </a:lnTo>
                  <a:lnTo>
                    <a:pt x="1121" y="624"/>
                  </a:lnTo>
                  <a:lnTo>
                    <a:pt x="1116" y="638"/>
                  </a:lnTo>
                  <a:lnTo>
                    <a:pt x="1114" y="655"/>
                  </a:lnTo>
                  <a:lnTo>
                    <a:pt x="1107" y="667"/>
                  </a:lnTo>
                  <a:lnTo>
                    <a:pt x="1104" y="681"/>
                  </a:lnTo>
                  <a:lnTo>
                    <a:pt x="1100" y="693"/>
                  </a:lnTo>
                  <a:lnTo>
                    <a:pt x="1097" y="705"/>
                  </a:lnTo>
                  <a:lnTo>
                    <a:pt x="1090" y="717"/>
                  </a:lnTo>
                  <a:lnTo>
                    <a:pt x="1090" y="72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28F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2" name="Freeform 104"/>
            <p:cNvSpPr>
              <a:spLocks/>
            </p:cNvSpPr>
            <p:nvPr/>
          </p:nvSpPr>
          <p:spPr bwMode="auto">
            <a:xfrm>
              <a:off x="5147" y="9618"/>
              <a:ext cx="1339" cy="1302"/>
            </a:xfrm>
            <a:custGeom>
              <a:avLst/>
              <a:gdLst>
                <a:gd name="T0" fmla="*/ 582 w 1674"/>
                <a:gd name="T1" fmla="*/ 0 h 1628"/>
                <a:gd name="T2" fmla="*/ 1674 w 1674"/>
                <a:gd name="T3" fmla="*/ 538 h 1628"/>
                <a:gd name="T4" fmla="*/ 1524 w 1674"/>
                <a:gd name="T5" fmla="*/ 980 h 1628"/>
                <a:gd name="T6" fmla="*/ 1211 w 1674"/>
                <a:gd name="T7" fmla="*/ 1628 h 1628"/>
                <a:gd name="T8" fmla="*/ 0 w 1674"/>
                <a:gd name="T9" fmla="*/ 1149 h 1628"/>
                <a:gd name="T10" fmla="*/ 159 w 1674"/>
                <a:gd name="T11" fmla="*/ 826 h 1628"/>
                <a:gd name="T12" fmla="*/ 302 w 1674"/>
                <a:gd name="T13" fmla="*/ 604 h 1628"/>
                <a:gd name="T14" fmla="*/ 397 w 1674"/>
                <a:gd name="T15" fmla="*/ 314 h 1628"/>
                <a:gd name="T16" fmla="*/ 513 w 1674"/>
                <a:gd name="T17" fmla="*/ 145 h 1628"/>
                <a:gd name="T18" fmla="*/ 582 w 1674"/>
                <a:gd name="T19" fmla="*/ 0 h 1628"/>
                <a:gd name="T20" fmla="*/ 582 w 1674"/>
                <a:gd name="T21" fmla="*/ 0 h 16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4"/>
                <a:gd name="T34" fmla="*/ 0 h 1628"/>
                <a:gd name="T35" fmla="*/ 1674 w 1674"/>
                <a:gd name="T36" fmla="*/ 1628 h 16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4" h="1628">
                  <a:moveTo>
                    <a:pt x="582" y="0"/>
                  </a:moveTo>
                  <a:lnTo>
                    <a:pt x="1674" y="538"/>
                  </a:lnTo>
                  <a:lnTo>
                    <a:pt x="1524" y="980"/>
                  </a:lnTo>
                  <a:lnTo>
                    <a:pt x="1211" y="1628"/>
                  </a:lnTo>
                  <a:lnTo>
                    <a:pt x="0" y="1149"/>
                  </a:lnTo>
                  <a:lnTo>
                    <a:pt x="159" y="826"/>
                  </a:lnTo>
                  <a:lnTo>
                    <a:pt x="302" y="604"/>
                  </a:lnTo>
                  <a:lnTo>
                    <a:pt x="397" y="314"/>
                  </a:lnTo>
                  <a:lnTo>
                    <a:pt x="513" y="14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5B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3" name="Freeform 105"/>
            <p:cNvSpPr>
              <a:spLocks/>
            </p:cNvSpPr>
            <p:nvPr/>
          </p:nvSpPr>
          <p:spPr bwMode="auto">
            <a:xfrm>
              <a:off x="4887" y="9600"/>
              <a:ext cx="725" cy="954"/>
            </a:xfrm>
            <a:custGeom>
              <a:avLst/>
              <a:gdLst>
                <a:gd name="T0" fmla="*/ 368 w 907"/>
                <a:gd name="T1" fmla="*/ 1000 h 1193"/>
                <a:gd name="T2" fmla="*/ 335 w 907"/>
                <a:gd name="T3" fmla="*/ 940 h 1193"/>
                <a:gd name="T4" fmla="*/ 287 w 907"/>
                <a:gd name="T5" fmla="*/ 859 h 1193"/>
                <a:gd name="T6" fmla="*/ 240 w 907"/>
                <a:gd name="T7" fmla="*/ 776 h 1193"/>
                <a:gd name="T8" fmla="*/ 206 w 907"/>
                <a:gd name="T9" fmla="*/ 705 h 1193"/>
                <a:gd name="T10" fmla="*/ 199 w 907"/>
                <a:gd name="T11" fmla="*/ 629 h 1193"/>
                <a:gd name="T12" fmla="*/ 206 w 907"/>
                <a:gd name="T13" fmla="*/ 567 h 1193"/>
                <a:gd name="T14" fmla="*/ 216 w 907"/>
                <a:gd name="T15" fmla="*/ 531 h 1193"/>
                <a:gd name="T16" fmla="*/ 251 w 907"/>
                <a:gd name="T17" fmla="*/ 486 h 1193"/>
                <a:gd name="T18" fmla="*/ 292 w 907"/>
                <a:gd name="T19" fmla="*/ 433 h 1193"/>
                <a:gd name="T20" fmla="*/ 330 w 907"/>
                <a:gd name="T21" fmla="*/ 388 h 1193"/>
                <a:gd name="T22" fmla="*/ 382 w 907"/>
                <a:gd name="T23" fmla="*/ 343 h 1193"/>
                <a:gd name="T24" fmla="*/ 439 w 907"/>
                <a:gd name="T25" fmla="*/ 298 h 1193"/>
                <a:gd name="T26" fmla="*/ 498 w 907"/>
                <a:gd name="T27" fmla="*/ 267 h 1193"/>
                <a:gd name="T28" fmla="*/ 558 w 907"/>
                <a:gd name="T29" fmla="*/ 241 h 1193"/>
                <a:gd name="T30" fmla="*/ 615 w 907"/>
                <a:gd name="T31" fmla="*/ 224 h 1193"/>
                <a:gd name="T32" fmla="*/ 698 w 907"/>
                <a:gd name="T33" fmla="*/ 219 h 1193"/>
                <a:gd name="T34" fmla="*/ 764 w 907"/>
                <a:gd name="T35" fmla="*/ 222 h 1193"/>
                <a:gd name="T36" fmla="*/ 907 w 907"/>
                <a:gd name="T37" fmla="*/ 38 h 1193"/>
                <a:gd name="T38" fmla="*/ 866 w 907"/>
                <a:gd name="T39" fmla="*/ 24 h 1193"/>
                <a:gd name="T40" fmla="*/ 816 w 907"/>
                <a:gd name="T41" fmla="*/ 12 h 1193"/>
                <a:gd name="T42" fmla="*/ 755 w 907"/>
                <a:gd name="T43" fmla="*/ 5 h 1193"/>
                <a:gd name="T44" fmla="*/ 674 w 907"/>
                <a:gd name="T45" fmla="*/ 0 h 1193"/>
                <a:gd name="T46" fmla="*/ 581 w 907"/>
                <a:gd name="T47" fmla="*/ 10 h 1193"/>
                <a:gd name="T48" fmla="*/ 529 w 907"/>
                <a:gd name="T49" fmla="*/ 17 h 1193"/>
                <a:gd name="T50" fmla="*/ 477 w 907"/>
                <a:gd name="T51" fmla="*/ 29 h 1193"/>
                <a:gd name="T52" fmla="*/ 422 w 907"/>
                <a:gd name="T53" fmla="*/ 45 h 1193"/>
                <a:gd name="T54" fmla="*/ 368 w 907"/>
                <a:gd name="T55" fmla="*/ 72 h 1193"/>
                <a:gd name="T56" fmla="*/ 311 w 907"/>
                <a:gd name="T57" fmla="*/ 93 h 1193"/>
                <a:gd name="T58" fmla="*/ 259 w 907"/>
                <a:gd name="T59" fmla="*/ 119 h 1193"/>
                <a:gd name="T60" fmla="*/ 213 w 907"/>
                <a:gd name="T61" fmla="*/ 148 h 1193"/>
                <a:gd name="T62" fmla="*/ 137 w 907"/>
                <a:gd name="T63" fmla="*/ 205 h 1193"/>
                <a:gd name="T64" fmla="*/ 85 w 907"/>
                <a:gd name="T65" fmla="*/ 264 h 1193"/>
                <a:gd name="T66" fmla="*/ 50 w 907"/>
                <a:gd name="T67" fmla="*/ 326 h 1193"/>
                <a:gd name="T68" fmla="*/ 24 w 907"/>
                <a:gd name="T69" fmla="*/ 393 h 1193"/>
                <a:gd name="T70" fmla="*/ 9 w 907"/>
                <a:gd name="T71" fmla="*/ 462 h 1193"/>
                <a:gd name="T72" fmla="*/ 2 w 907"/>
                <a:gd name="T73" fmla="*/ 531 h 1193"/>
                <a:gd name="T74" fmla="*/ 0 w 907"/>
                <a:gd name="T75" fmla="*/ 602 h 1193"/>
                <a:gd name="T76" fmla="*/ 2 w 907"/>
                <a:gd name="T77" fmla="*/ 674 h 1193"/>
                <a:gd name="T78" fmla="*/ 16 w 907"/>
                <a:gd name="T79" fmla="*/ 748 h 1193"/>
                <a:gd name="T80" fmla="*/ 31 w 907"/>
                <a:gd name="T81" fmla="*/ 817 h 1193"/>
                <a:gd name="T82" fmla="*/ 47 w 907"/>
                <a:gd name="T83" fmla="*/ 878 h 1193"/>
                <a:gd name="T84" fmla="*/ 62 w 907"/>
                <a:gd name="T85" fmla="*/ 936 h 1193"/>
                <a:gd name="T86" fmla="*/ 83 w 907"/>
                <a:gd name="T87" fmla="*/ 998 h 1193"/>
                <a:gd name="T88" fmla="*/ 102 w 907"/>
                <a:gd name="T89" fmla="*/ 1040 h 1193"/>
                <a:gd name="T90" fmla="*/ 154 w 907"/>
                <a:gd name="T91" fmla="*/ 1093 h 1193"/>
                <a:gd name="T92" fmla="*/ 223 w 907"/>
                <a:gd name="T93" fmla="*/ 1155 h 1193"/>
                <a:gd name="T94" fmla="*/ 280 w 907"/>
                <a:gd name="T95" fmla="*/ 1188 h 1193"/>
                <a:gd name="T96" fmla="*/ 308 w 907"/>
                <a:gd name="T97" fmla="*/ 1178 h 1193"/>
                <a:gd name="T98" fmla="*/ 335 w 907"/>
                <a:gd name="T99" fmla="*/ 1128 h 1193"/>
                <a:gd name="T100" fmla="*/ 361 w 907"/>
                <a:gd name="T101" fmla="*/ 1067 h 1193"/>
                <a:gd name="T102" fmla="*/ 380 w 907"/>
                <a:gd name="T103" fmla="*/ 1019 h 1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7"/>
                <a:gd name="T157" fmla="*/ 0 h 1193"/>
                <a:gd name="T158" fmla="*/ 907 w 907"/>
                <a:gd name="T159" fmla="*/ 1193 h 1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7" h="1193">
                  <a:moveTo>
                    <a:pt x="380" y="1019"/>
                  </a:moveTo>
                  <a:lnTo>
                    <a:pt x="380" y="1014"/>
                  </a:lnTo>
                  <a:lnTo>
                    <a:pt x="375" y="1009"/>
                  </a:lnTo>
                  <a:lnTo>
                    <a:pt x="368" y="1000"/>
                  </a:lnTo>
                  <a:lnTo>
                    <a:pt x="363" y="988"/>
                  </a:lnTo>
                  <a:lnTo>
                    <a:pt x="354" y="971"/>
                  </a:lnTo>
                  <a:lnTo>
                    <a:pt x="344" y="957"/>
                  </a:lnTo>
                  <a:lnTo>
                    <a:pt x="335" y="940"/>
                  </a:lnTo>
                  <a:lnTo>
                    <a:pt x="325" y="921"/>
                  </a:lnTo>
                  <a:lnTo>
                    <a:pt x="313" y="900"/>
                  </a:lnTo>
                  <a:lnTo>
                    <a:pt x="301" y="881"/>
                  </a:lnTo>
                  <a:lnTo>
                    <a:pt x="287" y="859"/>
                  </a:lnTo>
                  <a:lnTo>
                    <a:pt x="275" y="838"/>
                  </a:lnTo>
                  <a:lnTo>
                    <a:pt x="261" y="819"/>
                  </a:lnTo>
                  <a:lnTo>
                    <a:pt x="251" y="798"/>
                  </a:lnTo>
                  <a:lnTo>
                    <a:pt x="240" y="776"/>
                  </a:lnTo>
                  <a:lnTo>
                    <a:pt x="232" y="762"/>
                  </a:lnTo>
                  <a:lnTo>
                    <a:pt x="221" y="743"/>
                  </a:lnTo>
                  <a:lnTo>
                    <a:pt x="213" y="724"/>
                  </a:lnTo>
                  <a:lnTo>
                    <a:pt x="206" y="705"/>
                  </a:lnTo>
                  <a:lnTo>
                    <a:pt x="204" y="686"/>
                  </a:lnTo>
                  <a:lnTo>
                    <a:pt x="199" y="667"/>
                  </a:lnTo>
                  <a:lnTo>
                    <a:pt x="199" y="648"/>
                  </a:lnTo>
                  <a:lnTo>
                    <a:pt x="199" y="629"/>
                  </a:lnTo>
                  <a:lnTo>
                    <a:pt x="202" y="614"/>
                  </a:lnTo>
                  <a:lnTo>
                    <a:pt x="202" y="595"/>
                  </a:lnTo>
                  <a:lnTo>
                    <a:pt x="204" y="581"/>
                  </a:lnTo>
                  <a:lnTo>
                    <a:pt x="206" y="567"/>
                  </a:lnTo>
                  <a:lnTo>
                    <a:pt x="209" y="555"/>
                  </a:lnTo>
                  <a:lnTo>
                    <a:pt x="213" y="540"/>
                  </a:lnTo>
                  <a:lnTo>
                    <a:pt x="216" y="536"/>
                  </a:lnTo>
                  <a:lnTo>
                    <a:pt x="216" y="531"/>
                  </a:lnTo>
                  <a:lnTo>
                    <a:pt x="221" y="524"/>
                  </a:lnTo>
                  <a:lnTo>
                    <a:pt x="228" y="512"/>
                  </a:lnTo>
                  <a:lnTo>
                    <a:pt x="240" y="500"/>
                  </a:lnTo>
                  <a:lnTo>
                    <a:pt x="251" y="486"/>
                  </a:lnTo>
                  <a:lnTo>
                    <a:pt x="263" y="467"/>
                  </a:lnTo>
                  <a:lnTo>
                    <a:pt x="270" y="455"/>
                  </a:lnTo>
                  <a:lnTo>
                    <a:pt x="282" y="445"/>
                  </a:lnTo>
                  <a:lnTo>
                    <a:pt x="292" y="433"/>
                  </a:lnTo>
                  <a:lnTo>
                    <a:pt x="304" y="424"/>
                  </a:lnTo>
                  <a:lnTo>
                    <a:pt x="311" y="412"/>
                  </a:lnTo>
                  <a:lnTo>
                    <a:pt x="320" y="400"/>
                  </a:lnTo>
                  <a:lnTo>
                    <a:pt x="330" y="388"/>
                  </a:lnTo>
                  <a:lnTo>
                    <a:pt x="344" y="379"/>
                  </a:lnTo>
                  <a:lnTo>
                    <a:pt x="356" y="364"/>
                  </a:lnTo>
                  <a:lnTo>
                    <a:pt x="370" y="355"/>
                  </a:lnTo>
                  <a:lnTo>
                    <a:pt x="382" y="343"/>
                  </a:lnTo>
                  <a:lnTo>
                    <a:pt x="396" y="333"/>
                  </a:lnTo>
                  <a:lnTo>
                    <a:pt x="411" y="319"/>
                  </a:lnTo>
                  <a:lnTo>
                    <a:pt x="425" y="310"/>
                  </a:lnTo>
                  <a:lnTo>
                    <a:pt x="439" y="298"/>
                  </a:lnTo>
                  <a:lnTo>
                    <a:pt x="451" y="291"/>
                  </a:lnTo>
                  <a:lnTo>
                    <a:pt x="465" y="283"/>
                  </a:lnTo>
                  <a:lnTo>
                    <a:pt x="482" y="274"/>
                  </a:lnTo>
                  <a:lnTo>
                    <a:pt x="498" y="267"/>
                  </a:lnTo>
                  <a:lnTo>
                    <a:pt x="515" y="262"/>
                  </a:lnTo>
                  <a:lnTo>
                    <a:pt x="529" y="255"/>
                  </a:lnTo>
                  <a:lnTo>
                    <a:pt x="543" y="248"/>
                  </a:lnTo>
                  <a:lnTo>
                    <a:pt x="558" y="241"/>
                  </a:lnTo>
                  <a:lnTo>
                    <a:pt x="574" y="238"/>
                  </a:lnTo>
                  <a:lnTo>
                    <a:pt x="586" y="231"/>
                  </a:lnTo>
                  <a:lnTo>
                    <a:pt x="600" y="229"/>
                  </a:lnTo>
                  <a:lnTo>
                    <a:pt x="615" y="224"/>
                  </a:lnTo>
                  <a:lnTo>
                    <a:pt x="629" y="224"/>
                  </a:lnTo>
                  <a:lnTo>
                    <a:pt x="650" y="219"/>
                  </a:lnTo>
                  <a:lnTo>
                    <a:pt x="676" y="219"/>
                  </a:lnTo>
                  <a:lnTo>
                    <a:pt x="698" y="219"/>
                  </a:lnTo>
                  <a:lnTo>
                    <a:pt x="719" y="219"/>
                  </a:lnTo>
                  <a:lnTo>
                    <a:pt x="736" y="219"/>
                  </a:lnTo>
                  <a:lnTo>
                    <a:pt x="752" y="219"/>
                  </a:lnTo>
                  <a:lnTo>
                    <a:pt x="764" y="222"/>
                  </a:lnTo>
                  <a:lnTo>
                    <a:pt x="779" y="224"/>
                  </a:lnTo>
                  <a:lnTo>
                    <a:pt x="795" y="224"/>
                  </a:lnTo>
                  <a:lnTo>
                    <a:pt x="802" y="229"/>
                  </a:lnTo>
                  <a:lnTo>
                    <a:pt x="907" y="38"/>
                  </a:lnTo>
                  <a:lnTo>
                    <a:pt x="902" y="36"/>
                  </a:lnTo>
                  <a:lnTo>
                    <a:pt x="895" y="33"/>
                  </a:lnTo>
                  <a:lnTo>
                    <a:pt x="883" y="29"/>
                  </a:lnTo>
                  <a:lnTo>
                    <a:pt x="866" y="24"/>
                  </a:lnTo>
                  <a:lnTo>
                    <a:pt x="854" y="22"/>
                  </a:lnTo>
                  <a:lnTo>
                    <a:pt x="843" y="19"/>
                  </a:lnTo>
                  <a:lnTo>
                    <a:pt x="828" y="14"/>
                  </a:lnTo>
                  <a:lnTo>
                    <a:pt x="816" y="12"/>
                  </a:lnTo>
                  <a:lnTo>
                    <a:pt x="800" y="10"/>
                  </a:lnTo>
                  <a:lnTo>
                    <a:pt x="786" y="7"/>
                  </a:lnTo>
                  <a:lnTo>
                    <a:pt x="769" y="5"/>
                  </a:lnTo>
                  <a:lnTo>
                    <a:pt x="755" y="5"/>
                  </a:lnTo>
                  <a:lnTo>
                    <a:pt x="733" y="3"/>
                  </a:lnTo>
                  <a:lnTo>
                    <a:pt x="712" y="0"/>
                  </a:lnTo>
                  <a:lnTo>
                    <a:pt x="693" y="0"/>
                  </a:lnTo>
                  <a:lnTo>
                    <a:pt x="674" y="0"/>
                  </a:lnTo>
                  <a:lnTo>
                    <a:pt x="650" y="0"/>
                  </a:lnTo>
                  <a:lnTo>
                    <a:pt x="629" y="3"/>
                  </a:lnTo>
                  <a:lnTo>
                    <a:pt x="605" y="5"/>
                  </a:lnTo>
                  <a:lnTo>
                    <a:pt x="581" y="10"/>
                  </a:lnTo>
                  <a:lnTo>
                    <a:pt x="570" y="10"/>
                  </a:lnTo>
                  <a:lnTo>
                    <a:pt x="555" y="12"/>
                  </a:lnTo>
                  <a:lnTo>
                    <a:pt x="541" y="14"/>
                  </a:lnTo>
                  <a:lnTo>
                    <a:pt x="529" y="17"/>
                  </a:lnTo>
                  <a:lnTo>
                    <a:pt x="515" y="19"/>
                  </a:lnTo>
                  <a:lnTo>
                    <a:pt x="503" y="24"/>
                  </a:lnTo>
                  <a:lnTo>
                    <a:pt x="489" y="24"/>
                  </a:lnTo>
                  <a:lnTo>
                    <a:pt x="477" y="29"/>
                  </a:lnTo>
                  <a:lnTo>
                    <a:pt x="463" y="31"/>
                  </a:lnTo>
                  <a:lnTo>
                    <a:pt x="449" y="36"/>
                  </a:lnTo>
                  <a:lnTo>
                    <a:pt x="437" y="38"/>
                  </a:lnTo>
                  <a:lnTo>
                    <a:pt x="422" y="45"/>
                  </a:lnTo>
                  <a:lnTo>
                    <a:pt x="408" y="50"/>
                  </a:lnTo>
                  <a:lnTo>
                    <a:pt x="394" y="57"/>
                  </a:lnTo>
                  <a:lnTo>
                    <a:pt x="380" y="64"/>
                  </a:lnTo>
                  <a:lnTo>
                    <a:pt x="368" y="72"/>
                  </a:lnTo>
                  <a:lnTo>
                    <a:pt x="351" y="76"/>
                  </a:lnTo>
                  <a:lnTo>
                    <a:pt x="335" y="83"/>
                  </a:lnTo>
                  <a:lnTo>
                    <a:pt x="320" y="86"/>
                  </a:lnTo>
                  <a:lnTo>
                    <a:pt x="311" y="93"/>
                  </a:lnTo>
                  <a:lnTo>
                    <a:pt x="297" y="98"/>
                  </a:lnTo>
                  <a:lnTo>
                    <a:pt x="282" y="105"/>
                  </a:lnTo>
                  <a:lnTo>
                    <a:pt x="270" y="112"/>
                  </a:lnTo>
                  <a:lnTo>
                    <a:pt x="259" y="119"/>
                  </a:lnTo>
                  <a:lnTo>
                    <a:pt x="247" y="126"/>
                  </a:lnTo>
                  <a:lnTo>
                    <a:pt x="235" y="133"/>
                  </a:lnTo>
                  <a:lnTo>
                    <a:pt x="223" y="141"/>
                  </a:lnTo>
                  <a:lnTo>
                    <a:pt x="213" y="148"/>
                  </a:lnTo>
                  <a:lnTo>
                    <a:pt x="192" y="160"/>
                  </a:lnTo>
                  <a:lnTo>
                    <a:pt x="175" y="176"/>
                  </a:lnTo>
                  <a:lnTo>
                    <a:pt x="154" y="191"/>
                  </a:lnTo>
                  <a:lnTo>
                    <a:pt x="137" y="205"/>
                  </a:lnTo>
                  <a:lnTo>
                    <a:pt x="123" y="219"/>
                  </a:lnTo>
                  <a:lnTo>
                    <a:pt x="111" y="233"/>
                  </a:lnTo>
                  <a:lnTo>
                    <a:pt x="97" y="248"/>
                  </a:lnTo>
                  <a:lnTo>
                    <a:pt x="85" y="264"/>
                  </a:lnTo>
                  <a:lnTo>
                    <a:pt x="73" y="281"/>
                  </a:lnTo>
                  <a:lnTo>
                    <a:pt x="66" y="295"/>
                  </a:lnTo>
                  <a:lnTo>
                    <a:pt x="57" y="310"/>
                  </a:lnTo>
                  <a:lnTo>
                    <a:pt x="50" y="326"/>
                  </a:lnTo>
                  <a:lnTo>
                    <a:pt x="43" y="343"/>
                  </a:lnTo>
                  <a:lnTo>
                    <a:pt x="35" y="357"/>
                  </a:lnTo>
                  <a:lnTo>
                    <a:pt x="28" y="374"/>
                  </a:lnTo>
                  <a:lnTo>
                    <a:pt x="24" y="393"/>
                  </a:lnTo>
                  <a:lnTo>
                    <a:pt x="19" y="410"/>
                  </a:lnTo>
                  <a:lnTo>
                    <a:pt x="16" y="426"/>
                  </a:lnTo>
                  <a:lnTo>
                    <a:pt x="12" y="443"/>
                  </a:lnTo>
                  <a:lnTo>
                    <a:pt x="9" y="462"/>
                  </a:lnTo>
                  <a:lnTo>
                    <a:pt x="5" y="479"/>
                  </a:lnTo>
                  <a:lnTo>
                    <a:pt x="5" y="495"/>
                  </a:lnTo>
                  <a:lnTo>
                    <a:pt x="2" y="512"/>
                  </a:lnTo>
                  <a:lnTo>
                    <a:pt x="2" y="531"/>
                  </a:lnTo>
                  <a:lnTo>
                    <a:pt x="2" y="548"/>
                  </a:lnTo>
                  <a:lnTo>
                    <a:pt x="2" y="567"/>
                  </a:lnTo>
                  <a:lnTo>
                    <a:pt x="0" y="583"/>
                  </a:lnTo>
                  <a:lnTo>
                    <a:pt x="0" y="602"/>
                  </a:lnTo>
                  <a:lnTo>
                    <a:pt x="0" y="619"/>
                  </a:lnTo>
                  <a:lnTo>
                    <a:pt x="2" y="638"/>
                  </a:lnTo>
                  <a:lnTo>
                    <a:pt x="2" y="655"/>
                  </a:lnTo>
                  <a:lnTo>
                    <a:pt x="2" y="674"/>
                  </a:lnTo>
                  <a:lnTo>
                    <a:pt x="5" y="690"/>
                  </a:lnTo>
                  <a:lnTo>
                    <a:pt x="9" y="712"/>
                  </a:lnTo>
                  <a:lnTo>
                    <a:pt x="12" y="729"/>
                  </a:lnTo>
                  <a:lnTo>
                    <a:pt x="16" y="748"/>
                  </a:lnTo>
                  <a:lnTo>
                    <a:pt x="19" y="762"/>
                  </a:lnTo>
                  <a:lnTo>
                    <a:pt x="24" y="781"/>
                  </a:lnTo>
                  <a:lnTo>
                    <a:pt x="26" y="798"/>
                  </a:lnTo>
                  <a:lnTo>
                    <a:pt x="31" y="817"/>
                  </a:lnTo>
                  <a:lnTo>
                    <a:pt x="33" y="831"/>
                  </a:lnTo>
                  <a:lnTo>
                    <a:pt x="40" y="850"/>
                  </a:lnTo>
                  <a:lnTo>
                    <a:pt x="43" y="864"/>
                  </a:lnTo>
                  <a:lnTo>
                    <a:pt x="47" y="878"/>
                  </a:lnTo>
                  <a:lnTo>
                    <a:pt x="52" y="890"/>
                  </a:lnTo>
                  <a:lnTo>
                    <a:pt x="57" y="907"/>
                  </a:lnTo>
                  <a:lnTo>
                    <a:pt x="59" y="921"/>
                  </a:lnTo>
                  <a:lnTo>
                    <a:pt x="62" y="936"/>
                  </a:lnTo>
                  <a:lnTo>
                    <a:pt x="66" y="948"/>
                  </a:lnTo>
                  <a:lnTo>
                    <a:pt x="71" y="959"/>
                  </a:lnTo>
                  <a:lnTo>
                    <a:pt x="76" y="978"/>
                  </a:lnTo>
                  <a:lnTo>
                    <a:pt x="83" y="998"/>
                  </a:lnTo>
                  <a:lnTo>
                    <a:pt x="88" y="1012"/>
                  </a:lnTo>
                  <a:lnTo>
                    <a:pt x="92" y="1021"/>
                  </a:lnTo>
                  <a:lnTo>
                    <a:pt x="95" y="1028"/>
                  </a:lnTo>
                  <a:lnTo>
                    <a:pt x="102" y="1040"/>
                  </a:lnTo>
                  <a:lnTo>
                    <a:pt x="111" y="1052"/>
                  </a:lnTo>
                  <a:lnTo>
                    <a:pt x="123" y="1067"/>
                  </a:lnTo>
                  <a:lnTo>
                    <a:pt x="137" y="1081"/>
                  </a:lnTo>
                  <a:lnTo>
                    <a:pt x="154" y="1093"/>
                  </a:lnTo>
                  <a:lnTo>
                    <a:pt x="171" y="1109"/>
                  </a:lnTo>
                  <a:lnTo>
                    <a:pt x="190" y="1126"/>
                  </a:lnTo>
                  <a:lnTo>
                    <a:pt x="206" y="1140"/>
                  </a:lnTo>
                  <a:lnTo>
                    <a:pt x="223" y="1155"/>
                  </a:lnTo>
                  <a:lnTo>
                    <a:pt x="240" y="1164"/>
                  </a:lnTo>
                  <a:lnTo>
                    <a:pt x="254" y="1176"/>
                  </a:lnTo>
                  <a:lnTo>
                    <a:pt x="266" y="1181"/>
                  </a:lnTo>
                  <a:lnTo>
                    <a:pt x="280" y="1188"/>
                  </a:lnTo>
                  <a:lnTo>
                    <a:pt x="289" y="1190"/>
                  </a:lnTo>
                  <a:lnTo>
                    <a:pt x="299" y="1193"/>
                  </a:lnTo>
                  <a:lnTo>
                    <a:pt x="304" y="1186"/>
                  </a:lnTo>
                  <a:lnTo>
                    <a:pt x="308" y="1178"/>
                  </a:lnTo>
                  <a:lnTo>
                    <a:pt x="316" y="1169"/>
                  </a:lnTo>
                  <a:lnTo>
                    <a:pt x="320" y="1157"/>
                  </a:lnTo>
                  <a:lnTo>
                    <a:pt x="327" y="1143"/>
                  </a:lnTo>
                  <a:lnTo>
                    <a:pt x="335" y="1128"/>
                  </a:lnTo>
                  <a:lnTo>
                    <a:pt x="342" y="1112"/>
                  </a:lnTo>
                  <a:lnTo>
                    <a:pt x="349" y="1097"/>
                  </a:lnTo>
                  <a:lnTo>
                    <a:pt x="354" y="1083"/>
                  </a:lnTo>
                  <a:lnTo>
                    <a:pt x="361" y="1067"/>
                  </a:lnTo>
                  <a:lnTo>
                    <a:pt x="365" y="1052"/>
                  </a:lnTo>
                  <a:lnTo>
                    <a:pt x="373" y="1040"/>
                  </a:lnTo>
                  <a:lnTo>
                    <a:pt x="377" y="1021"/>
                  </a:lnTo>
                  <a:lnTo>
                    <a:pt x="380" y="1019"/>
                  </a:lnTo>
                  <a:close/>
                </a:path>
              </a:pathLst>
            </a:custGeom>
            <a:solidFill>
              <a:srgbClr val="F0C7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4" name="Freeform 106"/>
            <p:cNvSpPr>
              <a:spLocks/>
            </p:cNvSpPr>
            <p:nvPr/>
          </p:nvSpPr>
          <p:spPr bwMode="auto">
            <a:xfrm>
              <a:off x="2248" y="10097"/>
              <a:ext cx="412" cy="522"/>
            </a:xfrm>
            <a:custGeom>
              <a:avLst/>
              <a:gdLst>
                <a:gd name="T0" fmla="*/ 285 w 515"/>
                <a:gd name="T1" fmla="*/ 169 h 653"/>
                <a:gd name="T2" fmla="*/ 200 w 515"/>
                <a:gd name="T3" fmla="*/ 300 h 653"/>
                <a:gd name="T4" fmla="*/ 185 w 515"/>
                <a:gd name="T5" fmla="*/ 310 h 653"/>
                <a:gd name="T6" fmla="*/ 157 w 515"/>
                <a:gd name="T7" fmla="*/ 331 h 653"/>
                <a:gd name="T8" fmla="*/ 126 w 515"/>
                <a:gd name="T9" fmla="*/ 357 h 653"/>
                <a:gd name="T10" fmla="*/ 93 w 515"/>
                <a:gd name="T11" fmla="*/ 388 h 653"/>
                <a:gd name="T12" fmla="*/ 57 w 515"/>
                <a:gd name="T13" fmla="*/ 419 h 653"/>
                <a:gd name="T14" fmla="*/ 29 w 515"/>
                <a:gd name="T15" fmla="*/ 448 h 653"/>
                <a:gd name="T16" fmla="*/ 14 w 515"/>
                <a:gd name="T17" fmla="*/ 472 h 653"/>
                <a:gd name="T18" fmla="*/ 5 w 515"/>
                <a:gd name="T19" fmla="*/ 503 h 653"/>
                <a:gd name="T20" fmla="*/ 0 w 515"/>
                <a:gd name="T21" fmla="*/ 536 h 653"/>
                <a:gd name="T22" fmla="*/ 2 w 515"/>
                <a:gd name="T23" fmla="*/ 565 h 653"/>
                <a:gd name="T24" fmla="*/ 10 w 515"/>
                <a:gd name="T25" fmla="*/ 591 h 653"/>
                <a:gd name="T26" fmla="*/ 24 w 515"/>
                <a:gd name="T27" fmla="*/ 610 h 653"/>
                <a:gd name="T28" fmla="*/ 48 w 515"/>
                <a:gd name="T29" fmla="*/ 631 h 653"/>
                <a:gd name="T30" fmla="*/ 83 w 515"/>
                <a:gd name="T31" fmla="*/ 645 h 653"/>
                <a:gd name="T32" fmla="*/ 126 w 515"/>
                <a:gd name="T33" fmla="*/ 653 h 653"/>
                <a:gd name="T34" fmla="*/ 162 w 515"/>
                <a:gd name="T35" fmla="*/ 650 h 653"/>
                <a:gd name="T36" fmla="*/ 195 w 515"/>
                <a:gd name="T37" fmla="*/ 641 h 653"/>
                <a:gd name="T38" fmla="*/ 221 w 515"/>
                <a:gd name="T39" fmla="*/ 624 h 653"/>
                <a:gd name="T40" fmla="*/ 249 w 515"/>
                <a:gd name="T41" fmla="*/ 595 h 653"/>
                <a:gd name="T42" fmla="*/ 273 w 515"/>
                <a:gd name="T43" fmla="*/ 557 h 653"/>
                <a:gd name="T44" fmla="*/ 278 w 515"/>
                <a:gd name="T45" fmla="*/ 529 h 653"/>
                <a:gd name="T46" fmla="*/ 278 w 515"/>
                <a:gd name="T47" fmla="*/ 484 h 653"/>
                <a:gd name="T48" fmla="*/ 280 w 515"/>
                <a:gd name="T49" fmla="*/ 448 h 653"/>
                <a:gd name="T50" fmla="*/ 280 w 515"/>
                <a:gd name="T51" fmla="*/ 422 h 653"/>
                <a:gd name="T52" fmla="*/ 287 w 515"/>
                <a:gd name="T53" fmla="*/ 388 h 653"/>
                <a:gd name="T54" fmla="*/ 304 w 515"/>
                <a:gd name="T55" fmla="*/ 355 h 653"/>
                <a:gd name="T56" fmla="*/ 328 w 515"/>
                <a:gd name="T57" fmla="*/ 327 h 653"/>
                <a:gd name="T58" fmla="*/ 351 w 515"/>
                <a:gd name="T59" fmla="*/ 298 h 653"/>
                <a:gd name="T60" fmla="*/ 370 w 515"/>
                <a:gd name="T61" fmla="*/ 274 h 653"/>
                <a:gd name="T62" fmla="*/ 389 w 515"/>
                <a:gd name="T63" fmla="*/ 255 h 653"/>
                <a:gd name="T64" fmla="*/ 411 w 515"/>
                <a:gd name="T65" fmla="*/ 231 h 653"/>
                <a:gd name="T66" fmla="*/ 427 w 515"/>
                <a:gd name="T67" fmla="*/ 208 h 653"/>
                <a:gd name="T68" fmla="*/ 446 w 515"/>
                <a:gd name="T69" fmla="*/ 186 h 653"/>
                <a:gd name="T70" fmla="*/ 473 w 515"/>
                <a:gd name="T71" fmla="*/ 155 h 653"/>
                <a:gd name="T72" fmla="*/ 499 w 515"/>
                <a:gd name="T73" fmla="*/ 122 h 653"/>
                <a:gd name="T74" fmla="*/ 513 w 515"/>
                <a:gd name="T75" fmla="*/ 96 h 653"/>
                <a:gd name="T76" fmla="*/ 506 w 515"/>
                <a:gd name="T77" fmla="*/ 77 h 653"/>
                <a:gd name="T78" fmla="*/ 480 w 515"/>
                <a:gd name="T79" fmla="*/ 58 h 653"/>
                <a:gd name="T80" fmla="*/ 458 w 515"/>
                <a:gd name="T81" fmla="*/ 43 h 653"/>
                <a:gd name="T82" fmla="*/ 435 w 515"/>
                <a:gd name="T83" fmla="*/ 27 h 653"/>
                <a:gd name="T84" fmla="*/ 413 w 515"/>
                <a:gd name="T85" fmla="*/ 12 h 653"/>
                <a:gd name="T86" fmla="*/ 394 w 515"/>
                <a:gd name="T87" fmla="*/ 0 h 653"/>
                <a:gd name="T88" fmla="*/ 389 w 515"/>
                <a:gd name="T89" fmla="*/ 0 h 6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5"/>
                <a:gd name="T136" fmla="*/ 0 h 653"/>
                <a:gd name="T137" fmla="*/ 515 w 515"/>
                <a:gd name="T138" fmla="*/ 653 h 6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5" h="653">
                  <a:moveTo>
                    <a:pt x="389" y="0"/>
                  </a:moveTo>
                  <a:lnTo>
                    <a:pt x="285" y="169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5" y="305"/>
                  </a:lnTo>
                  <a:lnTo>
                    <a:pt x="185" y="310"/>
                  </a:lnTo>
                  <a:lnTo>
                    <a:pt x="173" y="322"/>
                  </a:lnTo>
                  <a:lnTo>
                    <a:pt x="157" y="331"/>
                  </a:lnTo>
                  <a:lnTo>
                    <a:pt x="143" y="343"/>
                  </a:lnTo>
                  <a:lnTo>
                    <a:pt x="126" y="357"/>
                  </a:lnTo>
                  <a:lnTo>
                    <a:pt x="109" y="374"/>
                  </a:lnTo>
                  <a:lnTo>
                    <a:pt x="93" y="388"/>
                  </a:lnTo>
                  <a:lnTo>
                    <a:pt x="74" y="403"/>
                  </a:lnTo>
                  <a:lnTo>
                    <a:pt x="57" y="419"/>
                  </a:lnTo>
                  <a:lnTo>
                    <a:pt x="43" y="436"/>
                  </a:lnTo>
                  <a:lnTo>
                    <a:pt x="29" y="448"/>
                  </a:lnTo>
                  <a:lnTo>
                    <a:pt x="21" y="462"/>
                  </a:lnTo>
                  <a:lnTo>
                    <a:pt x="14" y="472"/>
                  </a:lnTo>
                  <a:lnTo>
                    <a:pt x="12" y="484"/>
                  </a:lnTo>
                  <a:lnTo>
                    <a:pt x="5" y="503"/>
                  </a:lnTo>
                  <a:lnTo>
                    <a:pt x="2" y="526"/>
                  </a:lnTo>
                  <a:lnTo>
                    <a:pt x="0" y="536"/>
                  </a:lnTo>
                  <a:lnTo>
                    <a:pt x="0" y="550"/>
                  </a:lnTo>
                  <a:lnTo>
                    <a:pt x="2" y="565"/>
                  </a:lnTo>
                  <a:lnTo>
                    <a:pt x="7" y="579"/>
                  </a:lnTo>
                  <a:lnTo>
                    <a:pt x="10" y="591"/>
                  </a:lnTo>
                  <a:lnTo>
                    <a:pt x="17" y="600"/>
                  </a:lnTo>
                  <a:lnTo>
                    <a:pt x="24" y="610"/>
                  </a:lnTo>
                  <a:lnTo>
                    <a:pt x="36" y="622"/>
                  </a:lnTo>
                  <a:lnTo>
                    <a:pt x="48" y="631"/>
                  </a:lnTo>
                  <a:lnTo>
                    <a:pt x="64" y="641"/>
                  </a:lnTo>
                  <a:lnTo>
                    <a:pt x="83" y="645"/>
                  </a:lnTo>
                  <a:lnTo>
                    <a:pt x="105" y="653"/>
                  </a:lnTo>
                  <a:lnTo>
                    <a:pt x="126" y="653"/>
                  </a:lnTo>
                  <a:lnTo>
                    <a:pt x="147" y="653"/>
                  </a:lnTo>
                  <a:lnTo>
                    <a:pt x="162" y="650"/>
                  </a:lnTo>
                  <a:lnTo>
                    <a:pt x="181" y="648"/>
                  </a:lnTo>
                  <a:lnTo>
                    <a:pt x="195" y="641"/>
                  </a:lnTo>
                  <a:lnTo>
                    <a:pt x="209" y="634"/>
                  </a:lnTo>
                  <a:lnTo>
                    <a:pt x="221" y="624"/>
                  </a:lnTo>
                  <a:lnTo>
                    <a:pt x="233" y="617"/>
                  </a:lnTo>
                  <a:lnTo>
                    <a:pt x="249" y="595"/>
                  </a:lnTo>
                  <a:lnTo>
                    <a:pt x="264" y="579"/>
                  </a:lnTo>
                  <a:lnTo>
                    <a:pt x="273" y="557"/>
                  </a:lnTo>
                  <a:lnTo>
                    <a:pt x="280" y="546"/>
                  </a:lnTo>
                  <a:lnTo>
                    <a:pt x="278" y="529"/>
                  </a:lnTo>
                  <a:lnTo>
                    <a:pt x="278" y="510"/>
                  </a:lnTo>
                  <a:lnTo>
                    <a:pt x="278" y="484"/>
                  </a:lnTo>
                  <a:lnTo>
                    <a:pt x="280" y="462"/>
                  </a:lnTo>
                  <a:lnTo>
                    <a:pt x="280" y="448"/>
                  </a:lnTo>
                  <a:lnTo>
                    <a:pt x="280" y="434"/>
                  </a:lnTo>
                  <a:lnTo>
                    <a:pt x="280" y="422"/>
                  </a:lnTo>
                  <a:lnTo>
                    <a:pt x="283" y="410"/>
                  </a:lnTo>
                  <a:lnTo>
                    <a:pt x="287" y="388"/>
                  </a:lnTo>
                  <a:lnTo>
                    <a:pt x="299" y="369"/>
                  </a:lnTo>
                  <a:lnTo>
                    <a:pt x="304" y="355"/>
                  </a:lnTo>
                  <a:lnTo>
                    <a:pt x="316" y="343"/>
                  </a:lnTo>
                  <a:lnTo>
                    <a:pt x="328" y="327"/>
                  </a:lnTo>
                  <a:lnTo>
                    <a:pt x="347" y="310"/>
                  </a:lnTo>
                  <a:lnTo>
                    <a:pt x="351" y="298"/>
                  </a:lnTo>
                  <a:lnTo>
                    <a:pt x="361" y="286"/>
                  </a:lnTo>
                  <a:lnTo>
                    <a:pt x="370" y="274"/>
                  </a:lnTo>
                  <a:lnTo>
                    <a:pt x="382" y="265"/>
                  </a:lnTo>
                  <a:lnTo>
                    <a:pt x="389" y="255"/>
                  </a:lnTo>
                  <a:lnTo>
                    <a:pt x="401" y="243"/>
                  </a:lnTo>
                  <a:lnTo>
                    <a:pt x="411" y="231"/>
                  </a:lnTo>
                  <a:lnTo>
                    <a:pt x="420" y="222"/>
                  </a:lnTo>
                  <a:lnTo>
                    <a:pt x="427" y="208"/>
                  </a:lnTo>
                  <a:lnTo>
                    <a:pt x="439" y="198"/>
                  </a:lnTo>
                  <a:lnTo>
                    <a:pt x="446" y="186"/>
                  </a:lnTo>
                  <a:lnTo>
                    <a:pt x="458" y="177"/>
                  </a:lnTo>
                  <a:lnTo>
                    <a:pt x="473" y="155"/>
                  </a:lnTo>
                  <a:lnTo>
                    <a:pt x="487" y="138"/>
                  </a:lnTo>
                  <a:lnTo>
                    <a:pt x="499" y="122"/>
                  </a:lnTo>
                  <a:lnTo>
                    <a:pt x="508" y="108"/>
                  </a:lnTo>
                  <a:lnTo>
                    <a:pt x="513" y="96"/>
                  </a:lnTo>
                  <a:lnTo>
                    <a:pt x="515" y="91"/>
                  </a:lnTo>
                  <a:lnTo>
                    <a:pt x="506" y="77"/>
                  </a:lnTo>
                  <a:lnTo>
                    <a:pt x="489" y="65"/>
                  </a:lnTo>
                  <a:lnTo>
                    <a:pt x="480" y="58"/>
                  </a:lnTo>
                  <a:lnTo>
                    <a:pt x="470" y="50"/>
                  </a:lnTo>
                  <a:lnTo>
                    <a:pt x="458" y="43"/>
                  </a:lnTo>
                  <a:lnTo>
                    <a:pt x="449" y="36"/>
                  </a:lnTo>
                  <a:lnTo>
                    <a:pt x="435" y="27"/>
                  </a:lnTo>
                  <a:lnTo>
                    <a:pt x="423" y="19"/>
                  </a:lnTo>
                  <a:lnTo>
                    <a:pt x="413" y="12"/>
                  </a:lnTo>
                  <a:lnTo>
                    <a:pt x="406" y="10"/>
                  </a:lnTo>
                  <a:lnTo>
                    <a:pt x="394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5" name="Freeform 107"/>
            <p:cNvSpPr>
              <a:spLocks/>
            </p:cNvSpPr>
            <p:nvPr/>
          </p:nvSpPr>
          <p:spPr bwMode="auto">
            <a:xfrm>
              <a:off x="2526" y="9461"/>
              <a:ext cx="2089" cy="895"/>
            </a:xfrm>
            <a:custGeom>
              <a:avLst/>
              <a:gdLst>
                <a:gd name="T0" fmla="*/ 4 w 2611"/>
                <a:gd name="T1" fmla="*/ 781 h 1119"/>
                <a:gd name="T2" fmla="*/ 47 w 2611"/>
                <a:gd name="T3" fmla="*/ 826 h 1119"/>
                <a:gd name="T4" fmla="*/ 111 w 2611"/>
                <a:gd name="T5" fmla="*/ 874 h 1119"/>
                <a:gd name="T6" fmla="*/ 178 w 2611"/>
                <a:gd name="T7" fmla="*/ 910 h 1119"/>
                <a:gd name="T8" fmla="*/ 242 w 2611"/>
                <a:gd name="T9" fmla="*/ 867 h 1119"/>
                <a:gd name="T10" fmla="*/ 285 w 2611"/>
                <a:gd name="T11" fmla="*/ 812 h 1119"/>
                <a:gd name="T12" fmla="*/ 334 w 2611"/>
                <a:gd name="T13" fmla="*/ 753 h 1119"/>
                <a:gd name="T14" fmla="*/ 377 w 2611"/>
                <a:gd name="T15" fmla="*/ 693 h 1119"/>
                <a:gd name="T16" fmla="*/ 427 w 2611"/>
                <a:gd name="T17" fmla="*/ 641 h 1119"/>
                <a:gd name="T18" fmla="*/ 458 w 2611"/>
                <a:gd name="T19" fmla="*/ 650 h 1119"/>
                <a:gd name="T20" fmla="*/ 465 w 2611"/>
                <a:gd name="T21" fmla="*/ 722 h 1119"/>
                <a:gd name="T22" fmla="*/ 472 w 2611"/>
                <a:gd name="T23" fmla="*/ 803 h 1119"/>
                <a:gd name="T24" fmla="*/ 482 w 2611"/>
                <a:gd name="T25" fmla="*/ 907 h 1119"/>
                <a:gd name="T26" fmla="*/ 486 w 2611"/>
                <a:gd name="T27" fmla="*/ 998 h 1119"/>
                <a:gd name="T28" fmla="*/ 491 w 2611"/>
                <a:gd name="T29" fmla="*/ 1076 h 1119"/>
                <a:gd name="T30" fmla="*/ 933 w 2611"/>
                <a:gd name="T31" fmla="*/ 1060 h 1119"/>
                <a:gd name="T32" fmla="*/ 2239 w 2611"/>
                <a:gd name="T33" fmla="*/ 688 h 1119"/>
                <a:gd name="T34" fmla="*/ 2239 w 2611"/>
                <a:gd name="T35" fmla="*/ 624 h 1119"/>
                <a:gd name="T36" fmla="*/ 2241 w 2611"/>
                <a:gd name="T37" fmla="*/ 541 h 1119"/>
                <a:gd name="T38" fmla="*/ 2250 w 2611"/>
                <a:gd name="T39" fmla="*/ 472 h 1119"/>
                <a:gd name="T40" fmla="*/ 2312 w 2611"/>
                <a:gd name="T41" fmla="*/ 448 h 1119"/>
                <a:gd name="T42" fmla="*/ 2390 w 2611"/>
                <a:gd name="T43" fmla="*/ 472 h 1119"/>
                <a:gd name="T44" fmla="*/ 2497 w 2611"/>
                <a:gd name="T45" fmla="*/ 507 h 1119"/>
                <a:gd name="T46" fmla="*/ 2561 w 2611"/>
                <a:gd name="T47" fmla="*/ 469 h 1119"/>
                <a:gd name="T48" fmla="*/ 2433 w 2611"/>
                <a:gd name="T49" fmla="*/ 227 h 1119"/>
                <a:gd name="T50" fmla="*/ 2371 w 2611"/>
                <a:gd name="T51" fmla="*/ 196 h 1119"/>
                <a:gd name="T52" fmla="*/ 2293 w 2611"/>
                <a:gd name="T53" fmla="*/ 153 h 1119"/>
                <a:gd name="T54" fmla="*/ 2203 w 2611"/>
                <a:gd name="T55" fmla="*/ 110 h 1119"/>
                <a:gd name="T56" fmla="*/ 2120 w 2611"/>
                <a:gd name="T57" fmla="*/ 69 h 1119"/>
                <a:gd name="T58" fmla="*/ 2053 w 2611"/>
                <a:gd name="T59" fmla="*/ 43 h 1119"/>
                <a:gd name="T60" fmla="*/ 1982 w 2611"/>
                <a:gd name="T61" fmla="*/ 31 h 1119"/>
                <a:gd name="T62" fmla="*/ 1904 w 2611"/>
                <a:gd name="T63" fmla="*/ 34 h 1119"/>
                <a:gd name="T64" fmla="*/ 1598 w 2611"/>
                <a:gd name="T65" fmla="*/ 260 h 1119"/>
                <a:gd name="T66" fmla="*/ 1531 w 2611"/>
                <a:gd name="T67" fmla="*/ 267 h 1119"/>
                <a:gd name="T68" fmla="*/ 1455 w 2611"/>
                <a:gd name="T69" fmla="*/ 274 h 1119"/>
                <a:gd name="T70" fmla="*/ 1372 w 2611"/>
                <a:gd name="T71" fmla="*/ 279 h 1119"/>
                <a:gd name="T72" fmla="*/ 1287 w 2611"/>
                <a:gd name="T73" fmla="*/ 281 h 1119"/>
                <a:gd name="T74" fmla="*/ 1218 w 2611"/>
                <a:gd name="T75" fmla="*/ 274 h 1119"/>
                <a:gd name="T76" fmla="*/ 1142 w 2611"/>
                <a:gd name="T77" fmla="*/ 246 h 1119"/>
                <a:gd name="T78" fmla="*/ 1063 w 2611"/>
                <a:gd name="T79" fmla="*/ 198 h 1119"/>
                <a:gd name="T80" fmla="*/ 990 w 2611"/>
                <a:gd name="T81" fmla="*/ 138 h 1119"/>
                <a:gd name="T82" fmla="*/ 921 w 2611"/>
                <a:gd name="T83" fmla="*/ 77 h 1119"/>
                <a:gd name="T84" fmla="*/ 866 w 2611"/>
                <a:gd name="T85" fmla="*/ 22 h 1119"/>
                <a:gd name="T86" fmla="*/ 824 w 2611"/>
                <a:gd name="T87" fmla="*/ 0 h 1119"/>
                <a:gd name="T88" fmla="*/ 757 w 2611"/>
                <a:gd name="T89" fmla="*/ 8 h 1119"/>
                <a:gd name="T90" fmla="*/ 681 w 2611"/>
                <a:gd name="T91" fmla="*/ 22 h 1119"/>
                <a:gd name="T92" fmla="*/ 612 w 2611"/>
                <a:gd name="T93" fmla="*/ 58 h 1119"/>
                <a:gd name="T94" fmla="*/ 527 w 2611"/>
                <a:gd name="T95" fmla="*/ 115 h 1119"/>
                <a:gd name="T96" fmla="*/ 467 w 2611"/>
                <a:gd name="T97" fmla="*/ 157 h 1119"/>
                <a:gd name="T98" fmla="*/ 389 w 2611"/>
                <a:gd name="T99" fmla="*/ 236 h 1119"/>
                <a:gd name="T100" fmla="*/ 334 w 2611"/>
                <a:gd name="T101" fmla="*/ 293 h 1119"/>
                <a:gd name="T102" fmla="*/ 263 w 2611"/>
                <a:gd name="T103" fmla="*/ 388 h 1119"/>
                <a:gd name="T104" fmla="*/ 192 w 2611"/>
                <a:gd name="T105" fmla="*/ 479 h 1119"/>
                <a:gd name="T106" fmla="*/ 135 w 2611"/>
                <a:gd name="T107" fmla="*/ 557 h 1119"/>
                <a:gd name="T108" fmla="*/ 66 w 2611"/>
                <a:gd name="T109" fmla="*/ 650 h 1119"/>
                <a:gd name="T110" fmla="*/ 23 w 2611"/>
                <a:gd name="T111" fmla="*/ 717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11"/>
                <a:gd name="T169" fmla="*/ 0 h 1119"/>
                <a:gd name="T170" fmla="*/ 2611 w 2611"/>
                <a:gd name="T171" fmla="*/ 1119 h 1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11" h="1119">
                  <a:moveTo>
                    <a:pt x="12" y="736"/>
                  </a:moveTo>
                  <a:lnTo>
                    <a:pt x="4" y="741"/>
                  </a:lnTo>
                  <a:lnTo>
                    <a:pt x="2" y="753"/>
                  </a:lnTo>
                  <a:lnTo>
                    <a:pt x="0" y="767"/>
                  </a:lnTo>
                  <a:lnTo>
                    <a:pt x="4" y="781"/>
                  </a:lnTo>
                  <a:lnTo>
                    <a:pt x="9" y="793"/>
                  </a:lnTo>
                  <a:lnTo>
                    <a:pt x="19" y="803"/>
                  </a:lnTo>
                  <a:lnTo>
                    <a:pt x="26" y="812"/>
                  </a:lnTo>
                  <a:lnTo>
                    <a:pt x="38" y="822"/>
                  </a:lnTo>
                  <a:lnTo>
                    <a:pt x="47" y="826"/>
                  </a:lnTo>
                  <a:lnTo>
                    <a:pt x="66" y="841"/>
                  </a:lnTo>
                  <a:lnTo>
                    <a:pt x="73" y="848"/>
                  </a:lnTo>
                  <a:lnTo>
                    <a:pt x="85" y="857"/>
                  </a:lnTo>
                  <a:lnTo>
                    <a:pt x="97" y="862"/>
                  </a:lnTo>
                  <a:lnTo>
                    <a:pt x="111" y="874"/>
                  </a:lnTo>
                  <a:lnTo>
                    <a:pt x="123" y="881"/>
                  </a:lnTo>
                  <a:lnTo>
                    <a:pt x="133" y="888"/>
                  </a:lnTo>
                  <a:lnTo>
                    <a:pt x="145" y="895"/>
                  </a:lnTo>
                  <a:lnTo>
                    <a:pt x="156" y="903"/>
                  </a:lnTo>
                  <a:lnTo>
                    <a:pt x="178" y="910"/>
                  </a:lnTo>
                  <a:lnTo>
                    <a:pt x="194" y="914"/>
                  </a:lnTo>
                  <a:lnTo>
                    <a:pt x="197" y="907"/>
                  </a:lnTo>
                  <a:lnTo>
                    <a:pt x="209" y="898"/>
                  </a:lnTo>
                  <a:lnTo>
                    <a:pt x="223" y="883"/>
                  </a:lnTo>
                  <a:lnTo>
                    <a:pt x="242" y="867"/>
                  </a:lnTo>
                  <a:lnTo>
                    <a:pt x="249" y="857"/>
                  </a:lnTo>
                  <a:lnTo>
                    <a:pt x="256" y="845"/>
                  </a:lnTo>
                  <a:lnTo>
                    <a:pt x="263" y="834"/>
                  </a:lnTo>
                  <a:lnTo>
                    <a:pt x="275" y="824"/>
                  </a:lnTo>
                  <a:lnTo>
                    <a:pt x="285" y="812"/>
                  </a:lnTo>
                  <a:lnTo>
                    <a:pt x="296" y="800"/>
                  </a:lnTo>
                  <a:lnTo>
                    <a:pt x="306" y="791"/>
                  </a:lnTo>
                  <a:lnTo>
                    <a:pt x="318" y="779"/>
                  </a:lnTo>
                  <a:lnTo>
                    <a:pt x="323" y="764"/>
                  </a:lnTo>
                  <a:lnTo>
                    <a:pt x="334" y="753"/>
                  </a:lnTo>
                  <a:lnTo>
                    <a:pt x="342" y="738"/>
                  </a:lnTo>
                  <a:lnTo>
                    <a:pt x="353" y="729"/>
                  </a:lnTo>
                  <a:lnTo>
                    <a:pt x="361" y="717"/>
                  </a:lnTo>
                  <a:lnTo>
                    <a:pt x="370" y="705"/>
                  </a:lnTo>
                  <a:lnTo>
                    <a:pt x="377" y="693"/>
                  </a:lnTo>
                  <a:lnTo>
                    <a:pt x="387" y="686"/>
                  </a:lnTo>
                  <a:lnTo>
                    <a:pt x="396" y="665"/>
                  </a:lnTo>
                  <a:lnTo>
                    <a:pt x="410" y="655"/>
                  </a:lnTo>
                  <a:lnTo>
                    <a:pt x="420" y="643"/>
                  </a:lnTo>
                  <a:lnTo>
                    <a:pt x="427" y="641"/>
                  </a:lnTo>
                  <a:lnTo>
                    <a:pt x="437" y="631"/>
                  </a:lnTo>
                  <a:lnTo>
                    <a:pt x="448" y="631"/>
                  </a:lnTo>
                  <a:lnTo>
                    <a:pt x="451" y="631"/>
                  </a:lnTo>
                  <a:lnTo>
                    <a:pt x="453" y="641"/>
                  </a:lnTo>
                  <a:lnTo>
                    <a:pt x="458" y="650"/>
                  </a:lnTo>
                  <a:lnTo>
                    <a:pt x="463" y="665"/>
                  </a:lnTo>
                  <a:lnTo>
                    <a:pt x="463" y="674"/>
                  </a:lnTo>
                  <a:lnTo>
                    <a:pt x="463" y="695"/>
                  </a:lnTo>
                  <a:lnTo>
                    <a:pt x="463" y="707"/>
                  </a:lnTo>
                  <a:lnTo>
                    <a:pt x="465" y="722"/>
                  </a:lnTo>
                  <a:lnTo>
                    <a:pt x="467" y="734"/>
                  </a:lnTo>
                  <a:lnTo>
                    <a:pt x="470" y="753"/>
                  </a:lnTo>
                  <a:lnTo>
                    <a:pt x="470" y="767"/>
                  </a:lnTo>
                  <a:lnTo>
                    <a:pt x="470" y="786"/>
                  </a:lnTo>
                  <a:lnTo>
                    <a:pt x="472" y="803"/>
                  </a:lnTo>
                  <a:lnTo>
                    <a:pt x="475" y="824"/>
                  </a:lnTo>
                  <a:lnTo>
                    <a:pt x="475" y="845"/>
                  </a:lnTo>
                  <a:lnTo>
                    <a:pt x="477" y="864"/>
                  </a:lnTo>
                  <a:lnTo>
                    <a:pt x="479" y="886"/>
                  </a:lnTo>
                  <a:lnTo>
                    <a:pt x="482" y="907"/>
                  </a:lnTo>
                  <a:lnTo>
                    <a:pt x="482" y="926"/>
                  </a:lnTo>
                  <a:lnTo>
                    <a:pt x="482" y="943"/>
                  </a:lnTo>
                  <a:lnTo>
                    <a:pt x="484" y="962"/>
                  </a:lnTo>
                  <a:lnTo>
                    <a:pt x="486" y="983"/>
                  </a:lnTo>
                  <a:lnTo>
                    <a:pt x="486" y="998"/>
                  </a:lnTo>
                  <a:lnTo>
                    <a:pt x="486" y="1017"/>
                  </a:lnTo>
                  <a:lnTo>
                    <a:pt x="489" y="1033"/>
                  </a:lnTo>
                  <a:lnTo>
                    <a:pt x="491" y="1052"/>
                  </a:lnTo>
                  <a:lnTo>
                    <a:pt x="491" y="1064"/>
                  </a:lnTo>
                  <a:lnTo>
                    <a:pt x="491" y="1076"/>
                  </a:lnTo>
                  <a:lnTo>
                    <a:pt x="491" y="1086"/>
                  </a:lnTo>
                  <a:lnTo>
                    <a:pt x="494" y="1098"/>
                  </a:lnTo>
                  <a:lnTo>
                    <a:pt x="494" y="1112"/>
                  </a:lnTo>
                  <a:lnTo>
                    <a:pt x="496" y="1119"/>
                  </a:lnTo>
                  <a:lnTo>
                    <a:pt x="933" y="1060"/>
                  </a:lnTo>
                  <a:lnTo>
                    <a:pt x="1215" y="650"/>
                  </a:lnTo>
                  <a:lnTo>
                    <a:pt x="2039" y="924"/>
                  </a:lnTo>
                  <a:lnTo>
                    <a:pt x="2203" y="1012"/>
                  </a:lnTo>
                  <a:lnTo>
                    <a:pt x="2239" y="695"/>
                  </a:lnTo>
                  <a:lnTo>
                    <a:pt x="2239" y="688"/>
                  </a:lnTo>
                  <a:lnTo>
                    <a:pt x="2239" y="672"/>
                  </a:lnTo>
                  <a:lnTo>
                    <a:pt x="2239" y="662"/>
                  </a:lnTo>
                  <a:lnTo>
                    <a:pt x="2239" y="650"/>
                  </a:lnTo>
                  <a:lnTo>
                    <a:pt x="2239" y="636"/>
                  </a:lnTo>
                  <a:lnTo>
                    <a:pt x="2239" y="624"/>
                  </a:lnTo>
                  <a:lnTo>
                    <a:pt x="2239" y="605"/>
                  </a:lnTo>
                  <a:lnTo>
                    <a:pt x="2239" y="591"/>
                  </a:lnTo>
                  <a:lnTo>
                    <a:pt x="2239" y="574"/>
                  </a:lnTo>
                  <a:lnTo>
                    <a:pt x="2241" y="557"/>
                  </a:lnTo>
                  <a:lnTo>
                    <a:pt x="2241" y="541"/>
                  </a:lnTo>
                  <a:lnTo>
                    <a:pt x="2243" y="526"/>
                  </a:lnTo>
                  <a:lnTo>
                    <a:pt x="2243" y="512"/>
                  </a:lnTo>
                  <a:lnTo>
                    <a:pt x="2246" y="498"/>
                  </a:lnTo>
                  <a:lnTo>
                    <a:pt x="2246" y="484"/>
                  </a:lnTo>
                  <a:lnTo>
                    <a:pt x="2250" y="472"/>
                  </a:lnTo>
                  <a:lnTo>
                    <a:pt x="2258" y="465"/>
                  </a:lnTo>
                  <a:lnTo>
                    <a:pt x="2265" y="460"/>
                  </a:lnTo>
                  <a:lnTo>
                    <a:pt x="2279" y="450"/>
                  </a:lnTo>
                  <a:lnTo>
                    <a:pt x="2298" y="450"/>
                  </a:lnTo>
                  <a:lnTo>
                    <a:pt x="2312" y="448"/>
                  </a:lnTo>
                  <a:lnTo>
                    <a:pt x="2331" y="453"/>
                  </a:lnTo>
                  <a:lnTo>
                    <a:pt x="2348" y="457"/>
                  </a:lnTo>
                  <a:lnTo>
                    <a:pt x="2362" y="465"/>
                  </a:lnTo>
                  <a:lnTo>
                    <a:pt x="2371" y="465"/>
                  </a:lnTo>
                  <a:lnTo>
                    <a:pt x="2390" y="472"/>
                  </a:lnTo>
                  <a:lnTo>
                    <a:pt x="2412" y="481"/>
                  </a:lnTo>
                  <a:lnTo>
                    <a:pt x="2433" y="491"/>
                  </a:lnTo>
                  <a:lnTo>
                    <a:pt x="2455" y="498"/>
                  </a:lnTo>
                  <a:lnTo>
                    <a:pt x="2478" y="505"/>
                  </a:lnTo>
                  <a:lnTo>
                    <a:pt x="2497" y="507"/>
                  </a:lnTo>
                  <a:lnTo>
                    <a:pt x="2514" y="510"/>
                  </a:lnTo>
                  <a:lnTo>
                    <a:pt x="2535" y="498"/>
                  </a:lnTo>
                  <a:lnTo>
                    <a:pt x="2552" y="486"/>
                  </a:lnTo>
                  <a:lnTo>
                    <a:pt x="2559" y="474"/>
                  </a:lnTo>
                  <a:lnTo>
                    <a:pt x="2561" y="469"/>
                  </a:lnTo>
                  <a:lnTo>
                    <a:pt x="2611" y="288"/>
                  </a:lnTo>
                  <a:lnTo>
                    <a:pt x="2459" y="241"/>
                  </a:lnTo>
                  <a:lnTo>
                    <a:pt x="2455" y="236"/>
                  </a:lnTo>
                  <a:lnTo>
                    <a:pt x="2443" y="231"/>
                  </a:lnTo>
                  <a:lnTo>
                    <a:pt x="2433" y="227"/>
                  </a:lnTo>
                  <a:lnTo>
                    <a:pt x="2424" y="222"/>
                  </a:lnTo>
                  <a:lnTo>
                    <a:pt x="2412" y="215"/>
                  </a:lnTo>
                  <a:lnTo>
                    <a:pt x="2402" y="210"/>
                  </a:lnTo>
                  <a:lnTo>
                    <a:pt x="2386" y="200"/>
                  </a:lnTo>
                  <a:lnTo>
                    <a:pt x="2371" y="196"/>
                  </a:lnTo>
                  <a:lnTo>
                    <a:pt x="2357" y="186"/>
                  </a:lnTo>
                  <a:lnTo>
                    <a:pt x="2343" y="179"/>
                  </a:lnTo>
                  <a:lnTo>
                    <a:pt x="2324" y="169"/>
                  </a:lnTo>
                  <a:lnTo>
                    <a:pt x="2307" y="162"/>
                  </a:lnTo>
                  <a:lnTo>
                    <a:pt x="2293" y="153"/>
                  </a:lnTo>
                  <a:lnTo>
                    <a:pt x="2277" y="146"/>
                  </a:lnTo>
                  <a:lnTo>
                    <a:pt x="2255" y="134"/>
                  </a:lnTo>
                  <a:lnTo>
                    <a:pt x="2239" y="129"/>
                  </a:lnTo>
                  <a:lnTo>
                    <a:pt x="2220" y="117"/>
                  </a:lnTo>
                  <a:lnTo>
                    <a:pt x="2203" y="110"/>
                  </a:lnTo>
                  <a:lnTo>
                    <a:pt x="2184" y="100"/>
                  </a:lnTo>
                  <a:lnTo>
                    <a:pt x="2170" y="93"/>
                  </a:lnTo>
                  <a:lnTo>
                    <a:pt x="2151" y="86"/>
                  </a:lnTo>
                  <a:lnTo>
                    <a:pt x="2136" y="79"/>
                  </a:lnTo>
                  <a:lnTo>
                    <a:pt x="2120" y="69"/>
                  </a:lnTo>
                  <a:lnTo>
                    <a:pt x="2108" y="62"/>
                  </a:lnTo>
                  <a:lnTo>
                    <a:pt x="2094" y="58"/>
                  </a:lnTo>
                  <a:lnTo>
                    <a:pt x="2084" y="55"/>
                  </a:lnTo>
                  <a:lnTo>
                    <a:pt x="2065" y="46"/>
                  </a:lnTo>
                  <a:lnTo>
                    <a:pt x="2053" y="43"/>
                  </a:lnTo>
                  <a:lnTo>
                    <a:pt x="2044" y="38"/>
                  </a:lnTo>
                  <a:lnTo>
                    <a:pt x="2032" y="36"/>
                  </a:lnTo>
                  <a:lnTo>
                    <a:pt x="2018" y="34"/>
                  </a:lnTo>
                  <a:lnTo>
                    <a:pt x="2006" y="34"/>
                  </a:lnTo>
                  <a:lnTo>
                    <a:pt x="1982" y="31"/>
                  </a:lnTo>
                  <a:lnTo>
                    <a:pt x="1958" y="31"/>
                  </a:lnTo>
                  <a:lnTo>
                    <a:pt x="1935" y="31"/>
                  </a:lnTo>
                  <a:lnTo>
                    <a:pt x="1918" y="31"/>
                  </a:lnTo>
                  <a:lnTo>
                    <a:pt x="1906" y="31"/>
                  </a:lnTo>
                  <a:lnTo>
                    <a:pt x="1904" y="34"/>
                  </a:lnTo>
                  <a:lnTo>
                    <a:pt x="1806" y="169"/>
                  </a:lnTo>
                  <a:lnTo>
                    <a:pt x="1624" y="257"/>
                  </a:lnTo>
                  <a:lnTo>
                    <a:pt x="1619" y="257"/>
                  </a:lnTo>
                  <a:lnTo>
                    <a:pt x="1609" y="257"/>
                  </a:lnTo>
                  <a:lnTo>
                    <a:pt x="1598" y="260"/>
                  </a:lnTo>
                  <a:lnTo>
                    <a:pt x="1579" y="260"/>
                  </a:lnTo>
                  <a:lnTo>
                    <a:pt x="1567" y="260"/>
                  </a:lnTo>
                  <a:lnTo>
                    <a:pt x="1555" y="265"/>
                  </a:lnTo>
                  <a:lnTo>
                    <a:pt x="1541" y="265"/>
                  </a:lnTo>
                  <a:lnTo>
                    <a:pt x="1531" y="267"/>
                  </a:lnTo>
                  <a:lnTo>
                    <a:pt x="1514" y="267"/>
                  </a:lnTo>
                  <a:lnTo>
                    <a:pt x="1500" y="269"/>
                  </a:lnTo>
                  <a:lnTo>
                    <a:pt x="1486" y="272"/>
                  </a:lnTo>
                  <a:lnTo>
                    <a:pt x="1474" y="274"/>
                  </a:lnTo>
                  <a:lnTo>
                    <a:pt x="1455" y="274"/>
                  </a:lnTo>
                  <a:lnTo>
                    <a:pt x="1438" y="277"/>
                  </a:lnTo>
                  <a:lnTo>
                    <a:pt x="1422" y="277"/>
                  </a:lnTo>
                  <a:lnTo>
                    <a:pt x="1408" y="279"/>
                  </a:lnTo>
                  <a:lnTo>
                    <a:pt x="1389" y="279"/>
                  </a:lnTo>
                  <a:lnTo>
                    <a:pt x="1372" y="279"/>
                  </a:lnTo>
                  <a:lnTo>
                    <a:pt x="1353" y="279"/>
                  </a:lnTo>
                  <a:lnTo>
                    <a:pt x="1341" y="281"/>
                  </a:lnTo>
                  <a:lnTo>
                    <a:pt x="1322" y="281"/>
                  </a:lnTo>
                  <a:lnTo>
                    <a:pt x="1306" y="281"/>
                  </a:lnTo>
                  <a:lnTo>
                    <a:pt x="1287" y="281"/>
                  </a:lnTo>
                  <a:lnTo>
                    <a:pt x="1275" y="281"/>
                  </a:lnTo>
                  <a:lnTo>
                    <a:pt x="1258" y="279"/>
                  </a:lnTo>
                  <a:lnTo>
                    <a:pt x="1241" y="277"/>
                  </a:lnTo>
                  <a:lnTo>
                    <a:pt x="1227" y="274"/>
                  </a:lnTo>
                  <a:lnTo>
                    <a:pt x="1218" y="274"/>
                  </a:lnTo>
                  <a:lnTo>
                    <a:pt x="1201" y="269"/>
                  </a:lnTo>
                  <a:lnTo>
                    <a:pt x="1187" y="265"/>
                  </a:lnTo>
                  <a:lnTo>
                    <a:pt x="1170" y="260"/>
                  </a:lnTo>
                  <a:lnTo>
                    <a:pt x="1156" y="255"/>
                  </a:lnTo>
                  <a:lnTo>
                    <a:pt x="1142" y="246"/>
                  </a:lnTo>
                  <a:lnTo>
                    <a:pt x="1125" y="238"/>
                  </a:lnTo>
                  <a:lnTo>
                    <a:pt x="1108" y="229"/>
                  </a:lnTo>
                  <a:lnTo>
                    <a:pt x="1094" y="219"/>
                  </a:lnTo>
                  <a:lnTo>
                    <a:pt x="1080" y="207"/>
                  </a:lnTo>
                  <a:lnTo>
                    <a:pt x="1063" y="198"/>
                  </a:lnTo>
                  <a:lnTo>
                    <a:pt x="1047" y="186"/>
                  </a:lnTo>
                  <a:lnTo>
                    <a:pt x="1032" y="174"/>
                  </a:lnTo>
                  <a:lnTo>
                    <a:pt x="1018" y="162"/>
                  </a:lnTo>
                  <a:lnTo>
                    <a:pt x="1004" y="150"/>
                  </a:lnTo>
                  <a:lnTo>
                    <a:pt x="990" y="138"/>
                  </a:lnTo>
                  <a:lnTo>
                    <a:pt x="975" y="129"/>
                  </a:lnTo>
                  <a:lnTo>
                    <a:pt x="961" y="115"/>
                  </a:lnTo>
                  <a:lnTo>
                    <a:pt x="947" y="100"/>
                  </a:lnTo>
                  <a:lnTo>
                    <a:pt x="933" y="88"/>
                  </a:lnTo>
                  <a:lnTo>
                    <a:pt x="921" y="77"/>
                  </a:lnTo>
                  <a:lnTo>
                    <a:pt x="909" y="67"/>
                  </a:lnTo>
                  <a:lnTo>
                    <a:pt x="900" y="58"/>
                  </a:lnTo>
                  <a:lnTo>
                    <a:pt x="890" y="46"/>
                  </a:lnTo>
                  <a:lnTo>
                    <a:pt x="883" y="38"/>
                  </a:lnTo>
                  <a:lnTo>
                    <a:pt x="866" y="22"/>
                  </a:lnTo>
                  <a:lnTo>
                    <a:pt x="854" y="10"/>
                  </a:lnTo>
                  <a:lnTo>
                    <a:pt x="845" y="0"/>
                  </a:lnTo>
                  <a:lnTo>
                    <a:pt x="838" y="0"/>
                  </a:lnTo>
                  <a:lnTo>
                    <a:pt x="824" y="0"/>
                  </a:lnTo>
                  <a:lnTo>
                    <a:pt x="809" y="0"/>
                  </a:lnTo>
                  <a:lnTo>
                    <a:pt x="797" y="3"/>
                  </a:lnTo>
                  <a:lnTo>
                    <a:pt x="783" y="5"/>
                  </a:lnTo>
                  <a:lnTo>
                    <a:pt x="771" y="8"/>
                  </a:lnTo>
                  <a:lnTo>
                    <a:pt x="757" y="8"/>
                  </a:lnTo>
                  <a:lnTo>
                    <a:pt x="743" y="10"/>
                  </a:lnTo>
                  <a:lnTo>
                    <a:pt x="729" y="12"/>
                  </a:lnTo>
                  <a:lnTo>
                    <a:pt x="717" y="15"/>
                  </a:lnTo>
                  <a:lnTo>
                    <a:pt x="695" y="17"/>
                  </a:lnTo>
                  <a:lnTo>
                    <a:pt x="681" y="22"/>
                  </a:lnTo>
                  <a:lnTo>
                    <a:pt x="672" y="22"/>
                  </a:lnTo>
                  <a:lnTo>
                    <a:pt x="662" y="29"/>
                  </a:lnTo>
                  <a:lnTo>
                    <a:pt x="645" y="36"/>
                  </a:lnTo>
                  <a:lnTo>
                    <a:pt x="634" y="48"/>
                  </a:lnTo>
                  <a:lnTo>
                    <a:pt x="612" y="58"/>
                  </a:lnTo>
                  <a:lnTo>
                    <a:pt x="593" y="69"/>
                  </a:lnTo>
                  <a:lnTo>
                    <a:pt x="574" y="84"/>
                  </a:lnTo>
                  <a:lnTo>
                    <a:pt x="553" y="100"/>
                  </a:lnTo>
                  <a:lnTo>
                    <a:pt x="539" y="108"/>
                  </a:lnTo>
                  <a:lnTo>
                    <a:pt x="527" y="115"/>
                  </a:lnTo>
                  <a:lnTo>
                    <a:pt x="517" y="124"/>
                  </a:lnTo>
                  <a:lnTo>
                    <a:pt x="505" y="131"/>
                  </a:lnTo>
                  <a:lnTo>
                    <a:pt x="491" y="138"/>
                  </a:lnTo>
                  <a:lnTo>
                    <a:pt x="479" y="148"/>
                  </a:lnTo>
                  <a:lnTo>
                    <a:pt x="467" y="157"/>
                  </a:lnTo>
                  <a:lnTo>
                    <a:pt x="458" y="167"/>
                  </a:lnTo>
                  <a:lnTo>
                    <a:pt x="439" y="184"/>
                  </a:lnTo>
                  <a:lnTo>
                    <a:pt x="420" y="200"/>
                  </a:lnTo>
                  <a:lnTo>
                    <a:pt x="401" y="217"/>
                  </a:lnTo>
                  <a:lnTo>
                    <a:pt x="389" y="236"/>
                  </a:lnTo>
                  <a:lnTo>
                    <a:pt x="377" y="243"/>
                  </a:lnTo>
                  <a:lnTo>
                    <a:pt x="368" y="255"/>
                  </a:lnTo>
                  <a:lnTo>
                    <a:pt x="358" y="265"/>
                  </a:lnTo>
                  <a:lnTo>
                    <a:pt x="349" y="279"/>
                  </a:lnTo>
                  <a:lnTo>
                    <a:pt x="334" y="293"/>
                  </a:lnTo>
                  <a:lnTo>
                    <a:pt x="323" y="312"/>
                  </a:lnTo>
                  <a:lnTo>
                    <a:pt x="308" y="329"/>
                  </a:lnTo>
                  <a:lnTo>
                    <a:pt x="296" y="348"/>
                  </a:lnTo>
                  <a:lnTo>
                    <a:pt x="280" y="367"/>
                  </a:lnTo>
                  <a:lnTo>
                    <a:pt x="263" y="388"/>
                  </a:lnTo>
                  <a:lnTo>
                    <a:pt x="249" y="407"/>
                  </a:lnTo>
                  <a:lnTo>
                    <a:pt x="232" y="429"/>
                  </a:lnTo>
                  <a:lnTo>
                    <a:pt x="216" y="450"/>
                  </a:lnTo>
                  <a:lnTo>
                    <a:pt x="199" y="469"/>
                  </a:lnTo>
                  <a:lnTo>
                    <a:pt x="192" y="479"/>
                  </a:lnTo>
                  <a:lnTo>
                    <a:pt x="185" y="493"/>
                  </a:lnTo>
                  <a:lnTo>
                    <a:pt x="178" y="503"/>
                  </a:lnTo>
                  <a:lnTo>
                    <a:pt x="171" y="517"/>
                  </a:lnTo>
                  <a:lnTo>
                    <a:pt x="152" y="536"/>
                  </a:lnTo>
                  <a:lnTo>
                    <a:pt x="135" y="557"/>
                  </a:lnTo>
                  <a:lnTo>
                    <a:pt x="123" y="579"/>
                  </a:lnTo>
                  <a:lnTo>
                    <a:pt x="109" y="598"/>
                  </a:lnTo>
                  <a:lnTo>
                    <a:pt x="95" y="615"/>
                  </a:lnTo>
                  <a:lnTo>
                    <a:pt x="80" y="634"/>
                  </a:lnTo>
                  <a:lnTo>
                    <a:pt x="66" y="650"/>
                  </a:lnTo>
                  <a:lnTo>
                    <a:pt x="59" y="667"/>
                  </a:lnTo>
                  <a:lnTo>
                    <a:pt x="47" y="681"/>
                  </a:lnTo>
                  <a:lnTo>
                    <a:pt x="38" y="695"/>
                  </a:lnTo>
                  <a:lnTo>
                    <a:pt x="31" y="705"/>
                  </a:lnTo>
                  <a:lnTo>
                    <a:pt x="23" y="717"/>
                  </a:lnTo>
                  <a:lnTo>
                    <a:pt x="14" y="729"/>
                  </a:lnTo>
                  <a:lnTo>
                    <a:pt x="12" y="736"/>
                  </a:lnTo>
                  <a:close/>
                </a:path>
              </a:pathLst>
            </a:custGeom>
            <a:solidFill>
              <a:srgbClr val="DBDB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6" name="Freeform 108"/>
            <p:cNvSpPr>
              <a:spLocks/>
            </p:cNvSpPr>
            <p:nvPr/>
          </p:nvSpPr>
          <p:spPr bwMode="auto">
            <a:xfrm>
              <a:off x="3343" y="9568"/>
              <a:ext cx="706" cy="222"/>
            </a:xfrm>
            <a:custGeom>
              <a:avLst/>
              <a:gdLst>
                <a:gd name="T0" fmla="*/ 23 w 883"/>
                <a:gd name="T1" fmla="*/ 200 h 278"/>
                <a:gd name="T2" fmla="*/ 30 w 883"/>
                <a:gd name="T3" fmla="*/ 202 h 278"/>
                <a:gd name="T4" fmla="*/ 54 w 883"/>
                <a:gd name="T5" fmla="*/ 212 h 278"/>
                <a:gd name="T6" fmla="*/ 90 w 883"/>
                <a:gd name="T7" fmla="*/ 226 h 278"/>
                <a:gd name="T8" fmla="*/ 114 w 883"/>
                <a:gd name="T9" fmla="*/ 233 h 278"/>
                <a:gd name="T10" fmla="*/ 142 w 883"/>
                <a:gd name="T11" fmla="*/ 242 h 278"/>
                <a:gd name="T12" fmla="*/ 171 w 883"/>
                <a:gd name="T13" fmla="*/ 247 h 278"/>
                <a:gd name="T14" fmla="*/ 204 w 883"/>
                <a:gd name="T15" fmla="*/ 254 h 278"/>
                <a:gd name="T16" fmla="*/ 239 w 883"/>
                <a:gd name="T17" fmla="*/ 262 h 278"/>
                <a:gd name="T18" fmla="*/ 280 w 883"/>
                <a:gd name="T19" fmla="*/ 266 h 278"/>
                <a:gd name="T20" fmla="*/ 322 w 883"/>
                <a:gd name="T21" fmla="*/ 269 h 278"/>
                <a:gd name="T22" fmla="*/ 365 w 883"/>
                <a:gd name="T23" fmla="*/ 273 h 278"/>
                <a:gd name="T24" fmla="*/ 410 w 883"/>
                <a:gd name="T25" fmla="*/ 276 h 278"/>
                <a:gd name="T26" fmla="*/ 434 w 883"/>
                <a:gd name="T27" fmla="*/ 276 h 278"/>
                <a:gd name="T28" fmla="*/ 460 w 883"/>
                <a:gd name="T29" fmla="*/ 278 h 278"/>
                <a:gd name="T30" fmla="*/ 508 w 883"/>
                <a:gd name="T31" fmla="*/ 273 h 278"/>
                <a:gd name="T32" fmla="*/ 553 w 883"/>
                <a:gd name="T33" fmla="*/ 266 h 278"/>
                <a:gd name="T34" fmla="*/ 593 w 883"/>
                <a:gd name="T35" fmla="*/ 259 h 278"/>
                <a:gd name="T36" fmla="*/ 636 w 883"/>
                <a:gd name="T37" fmla="*/ 252 h 278"/>
                <a:gd name="T38" fmla="*/ 671 w 883"/>
                <a:gd name="T39" fmla="*/ 238 h 278"/>
                <a:gd name="T40" fmla="*/ 707 w 883"/>
                <a:gd name="T41" fmla="*/ 226 h 278"/>
                <a:gd name="T42" fmla="*/ 738 w 883"/>
                <a:gd name="T43" fmla="*/ 212 h 278"/>
                <a:gd name="T44" fmla="*/ 769 w 883"/>
                <a:gd name="T45" fmla="*/ 200 h 278"/>
                <a:gd name="T46" fmla="*/ 793 w 883"/>
                <a:gd name="T47" fmla="*/ 188 h 278"/>
                <a:gd name="T48" fmla="*/ 816 w 883"/>
                <a:gd name="T49" fmla="*/ 173 h 278"/>
                <a:gd name="T50" fmla="*/ 852 w 883"/>
                <a:gd name="T51" fmla="*/ 152 h 278"/>
                <a:gd name="T52" fmla="*/ 873 w 883"/>
                <a:gd name="T53" fmla="*/ 135 h 278"/>
                <a:gd name="T54" fmla="*/ 883 w 883"/>
                <a:gd name="T55" fmla="*/ 131 h 278"/>
                <a:gd name="T56" fmla="*/ 793 w 883"/>
                <a:gd name="T57" fmla="*/ 0 h 278"/>
                <a:gd name="T58" fmla="*/ 778 w 883"/>
                <a:gd name="T59" fmla="*/ 12 h 278"/>
                <a:gd name="T60" fmla="*/ 750 w 883"/>
                <a:gd name="T61" fmla="*/ 38 h 278"/>
                <a:gd name="T62" fmla="*/ 719 w 883"/>
                <a:gd name="T63" fmla="*/ 59 h 278"/>
                <a:gd name="T64" fmla="*/ 700 w 883"/>
                <a:gd name="T65" fmla="*/ 73 h 278"/>
                <a:gd name="T66" fmla="*/ 676 w 883"/>
                <a:gd name="T67" fmla="*/ 90 h 278"/>
                <a:gd name="T68" fmla="*/ 648 w 883"/>
                <a:gd name="T69" fmla="*/ 104 h 278"/>
                <a:gd name="T70" fmla="*/ 619 w 883"/>
                <a:gd name="T71" fmla="*/ 119 h 278"/>
                <a:gd name="T72" fmla="*/ 588 w 883"/>
                <a:gd name="T73" fmla="*/ 131 h 278"/>
                <a:gd name="T74" fmla="*/ 558 w 883"/>
                <a:gd name="T75" fmla="*/ 143 h 278"/>
                <a:gd name="T76" fmla="*/ 524 w 883"/>
                <a:gd name="T77" fmla="*/ 152 h 278"/>
                <a:gd name="T78" fmla="*/ 493 w 883"/>
                <a:gd name="T79" fmla="*/ 159 h 278"/>
                <a:gd name="T80" fmla="*/ 460 w 883"/>
                <a:gd name="T81" fmla="*/ 162 h 278"/>
                <a:gd name="T82" fmla="*/ 427 w 883"/>
                <a:gd name="T83" fmla="*/ 162 h 278"/>
                <a:gd name="T84" fmla="*/ 391 w 883"/>
                <a:gd name="T85" fmla="*/ 157 h 278"/>
                <a:gd name="T86" fmla="*/ 351 w 883"/>
                <a:gd name="T87" fmla="*/ 154 h 278"/>
                <a:gd name="T88" fmla="*/ 315 w 883"/>
                <a:gd name="T89" fmla="*/ 150 h 278"/>
                <a:gd name="T90" fmla="*/ 275 w 883"/>
                <a:gd name="T91" fmla="*/ 143 h 278"/>
                <a:gd name="T92" fmla="*/ 239 w 883"/>
                <a:gd name="T93" fmla="*/ 135 h 278"/>
                <a:gd name="T94" fmla="*/ 199 w 883"/>
                <a:gd name="T95" fmla="*/ 131 h 278"/>
                <a:gd name="T96" fmla="*/ 166 w 883"/>
                <a:gd name="T97" fmla="*/ 126 h 278"/>
                <a:gd name="T98" fmla="*/ 135 w 883"/>
                <a:gd name="T99" fmla="*/ 119 h 278"/>
                <a:gd name="T100" fmla="*/ 104 w 883"/>
                <a:gd name="T101" fmla="*/ 112 h 278"/>
                <a:gd name="T102" fmla="*/ 76 w 883"/>
                <a:gd name="T103" fmla="*/ 104 h 278"/>
                <a:gd name="T104" fmla="*/ 52 w 883"/>
                <a:gd name="T105" fmla="*/ 97 h 278"/>
                <a:gd name="T106" fmla="*/ 21 w 883"/>
                <a:gd name="T107" fmla="*/ 90 h 278"/>
                <a:gd name="T108" fmla="*/ 2 w 883"/>
                <a:gd name="T109" fmla="*/ 85 h 278"/>
                <a:gd name="T110" fmla="*/ 0 w 883"/>
                <a:gd name="T111" fmla="*/ 85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3"/>
                <a:gd name="T169" fmla="*/ 0 h 278"/>
                <a:gd name="T170" fmla="*/ 883 w 883"/>
                <a:gd name="T171" fmla="*/ 278 h 2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3" h="278">
                  <a:moveTo>
                    <a:pt x="0" y="85"/>
                  </a:moveTo>
                  <a:lnTo>
                    <a:pt x="23" y="200"/>
                  </a:lnTo>
                  <a:lnTo>
                    <a:pt x="30" y="202"/>
                  </a:lnTo>
                  <a:lnTo>
                    <a:pt x="38" y="204"/>
                  </a:lnTo>
                  <a:lnTo>
                    <a:pt x="54" y="212"/>
                  </a:lnTo>
                  <a:lnTo>
                    <a:pt x="71" y="219"/>
                  </a:lnTo>
                  <a:lnTo>
                    <a:pt x="90" y="226"/>
                  </a:lnTo>
                  <a:lnTo>
                    <a:pt x="102" y="228"/>
                  </a:lnTo>
                  <a:lnTo>
                    <a:pt x="114" y="233"/>
                  </a:lnTo>
                  <a:lnTo>
                    <a:pt x="128" y="235"/>
                  </a:lnTo>
                  <a:lnTo>
                    <a:pt x="142" y="242"/>
                  </a:lnTo>
                  <a:lnTo>
                    <a:pt x="156" y="245"/>
                  </a:lnTo>
                  <a:lnTo>
                    <a:pt x="171" y="247"/>
                  </a:lnTo>
                  <a:lnTo>
                    <a:pt x="187" y="250"/>
                  </a:lnTo>
                  <a:lnTo>
                    <a:pt x="204" y="254"/>
                  </a:lnTo>
                  <a:lnTo>
                    <a:pt x="220" y="257"/>
                  </a:lnTo>
                  <a:lnTo>
                    <a:pt x="239" y="262"/>
                  </a:lnTo>
                  <a:lnTo>
                    <a:pt x="261" y="264"/>
                  </a:lnTo>
                  <a:lnTo>
                    <a:pt x="280" y="266"/>
                  </a:lnTo>
                  <a:lnTo>
                    <a:pt x="301" y="266"/>
                  </a:lnTo>
                  <a:lnTo>
                    <a:pt x="322" y="269"/>
                  </a:lnTo>
                  <a:lnTo>
                    <a:pt x="341" y="271"/>
                  </a:lnTo>
                  <a:lnTo>
                    <a:pt x="365" y="273"/>
                  </a:lnTo>
                  <a:lnTo>
                    <a:pt x="387" y="273"/>
                  </a:lnTo>
                  <a:lnTo>
                    <a:pt x="410" y="276"/>
                  </a:lnTo>
                  <a:lnTo>
                    <a:pt x="422" y="276"/>
                  </a:lnTo>
                  <a:lnTo>
                    <a:pt x="434" y="276"/>
                  </a:lnTo>
                  <a:lnTo>
                    <a:pt x="448" y="276"/>
                  </a:lnTo>
                  <a:lnTo>
                    <a:pt x="460" y="278"/>
                  </a:lnTo>
                  <a:lnTo>
                    <a:pt x="484" y="276"/>
                  </a:lnTo>
                  <a:lnTo>
                    <a:pt x="508" y="273"/>
                  </a:lnTo>
                  <a:lnTo>
                    <a:pt x="529" y="269"/>
                  </a:lnTo>
                  <a:lnTo>
                    <a:pt x="553" y="266"/>
                  </a:lnTo>
                  <a:lnTo>
                    <a:pt x="574" y="264"/>
                  </a:lnTo>
                  <a:lnTo>
                    <a:pt x="593" y="259"/>
                  </a:lnTo>
                  <a:lnTo>
                    <a:pt x="615" y="254"/>
                  </a:lnTo>
                  <a:lnTo>
                    <a:pt x="636" y="252"/>
                  </a:lnTo>
                  <a:lnTo>
                    <a:pt x="652" y="245"/>
                  </a:lnTo>
                  <a:lnTo>
                    <a:pt x="671" y="238"/>
                  </a:lnTo>
                  <a:lnTo>
                    <a:pt x="688" y="231"/>
                  </a:lnTo>
                  <a:lnTo>
                    <a:pt x="707" y="226"/>
                  </a:lnTo>
                  <a:lnTo>
                    <a:pt x="721" y="219"/>
                  </a:lnTo>
                  <a:lnTo>
                    <a:pt x="738" y="212"/>
                  </a:lnTo>
                  <a:lnTo>
                    <a:pt x="752" y="204"/>
                  </a:lnTo>
                  <a:lnTo>
                    <a:pt x="769" y="200"/>
                  </a:lnTo>
                  <a:lnTo>
                    <a:pt x="778" y="195"/>
                  </a:lnTo>
                  <a:lnTo>
                    <a:pt x="793" y="188"/>
                  </a:lnTo>
                  <a:lnTo>
                    <a:pt x="804" y="181"/>
                  </a:lnTo>
                  <a:lnTo>
                    <a:pt x="816" y="173"/>
                  </a:lnTo>
                  <a:lnTo>
                    <a:pt x="835" y="162"/>
                  </a:lnTo>
                  <a:lnTo>
                    <a:pt x="852" y="152"/>
                  </a:lnTo>
                  <a:lnTo>
                    <a:pt x="864" y="140"/>
                  </a:lnTo>
                  <a:lnTo>
                    <a:pt x="873" y="135"/>
                  </a:lnTo>
                  <a:lnTo>
                    <a:pt x="878" y="131"/>
                  </a:lnTo>
                  <a:lnTo>
                    <a:pt x="883" y="131"/>
                  </a:lnTo>
                  <a:lnTo>
                    <a:pt x="797" y="0"/>
                  </a:lnTo>
                  <a:lnTo>
                    <a:pt x="793" y="0"/>
                  </a:lnTo>
                  <a:lnTo>
                    <a:pt x="788" y="4"/>
                  </a:lnTo>
                  <a:lnTo>
                    <a:pt x="778" y="12"/>
                  </a:lnTo>
                  <a:lnTo>
                    <a:pt x="769" y="26"/>
                  </a:lnTo>
                  <a:lnTo>
                    <a:pt x="750" y="38"/>
                  </a:lnTo>
                  <a:lnTo>
                    <a:pt x="731" y="52"/>
                  </a:lnTo>
                  <a:lnTo>
                    <a:pt x="719" y="59"/>
                  </a:lnTo>
                  <a:lnTo>
                    <a:pt x="709" y="66"/>
                  </a:lnTo>
                  <a:lnTo>
                    <a:pt x="700" y="73"/>
                  </a:lnTo>
                  <a:lnTo>
                    <a:pt x="690" y="83"/>
                  </a:lnTo>
                  <a:lnTo>
                    <a:pt x="676" y="90"/>
                  </a:lnTo>
                  <a:lnTo>
                    <a:pt x="662" y="97"/>
                  </a:lnTo>
                  <a:lnTo>
                    <a:pt x="648" y="104"/>
                  </a:lnTo>
                  <a:lnTo>
                    <a:pt x="636" y="114"/>
                  </a:lnTo>
                  <a:lnTo>
                    <a:pt x="619" y="119"/>
                  </a:lnTo>
                  <a:lnTo>
                    <a:pt x="605" y="126"/>
                  </a:lnTo>
                  <a:lnTo>
                    <a:pt x="588" y="131"/>
                  </a:lnTo>
                  <a:lnTo>
                    <a:pt x="577" y="138"/>
                  </a:lnTo>
                  <a:lnTo>
                    <a:pt x="558" y="143"/>
                  </a:lnTo>
                  <a:lnTo>
                    <a:pt x="543" y="147"/>
                  </a:lnTo>
                  <a:lnTo>
                    <a:pt x="524" y="152"/>
                  </a:lnTo>
                  <a:lnTo>
                    <a:pt x="512" y="157"/>
                  </a:lnTo>
                  <a:lnTo>
                    <a:pt x="493" y="159"/>
                  </a:lnTo>
                  <a:lnTo>
                    <a:pt x="477" y="162"/>
                  </a:lnTo>
                  <a:lnTo>
                    <a:pt x="460" y="162"/>
                  </a:lnTo>
                  <a:lnTo>
                    <a:pt x="446" y="164"/>
                  </a:lnTo>
                  <a:lnTo>
                    <a:pt x="427" y="162"/>
                  </a:lnTo>
                  <a:lnTo>
                    <a:pt x="408" y="159"/>
                  </a:lnTo>
                  <a:lnTo>
                    <a:pt x="391" y="157"/>
                  </a:lnTo>
                  <a:lnTo>
                    <a:pt x="372" y="157"/>
                  </a:lnTo>
                  <a:lnTo>
                    <a:pt x="351" y="154"/>
                  </a:lnTo>
                  <a:lnTo>
                    <a:pt x="332" y="152"/>
                  </a:lnTo>
                  <a:lnTo>
                    <a:pt x="315" y="150"/>
                  </a:lnTo>
                  <a:lnTo>
                    <a:pt x="296" y="147"/>
                  </a:lnTo>
                  <a:lnTo>
                    <a:pt x="275" y="143"/>
                  </a:lnTo>
                  <a:lnTo>
                    <a:pt x="258" y="140"/>
                  </a:lnTo>
                  <a:lnTo>
                    <a:pt x="239" y="135"/>
                  </a:lnTo>
                  <a:lnTo>
                    <a:pt x="220" y="133"/>
                  </a:lnTo>
                  <a:lnTo>
                    <a:pt x="199" y="131"/>
                  </a:lnTo>
                  <a:lnTo>
                    <a:pt x="185" y="126"/>
                  </a:lnTo>
                  <a:lnTo>
                    <a:pt x="166" y="126"/>
                  </a:lnTo>
                  <a:lnTo>
                    <a:pt x="152" y="123"/>
                  </a:lnTo>
                  <a:lnTo>
                    <a:pt x="135" y="119"/>
                  </a:lnTo>
                  <a:lnTo>
                    <a:pt x="118" y="116"/>
                  </a:lnTo>
                  <a:lnTo>
                    <a:pt x="104" y="112"/>
                  </a:lnTo>
                  <a:lnTo>
                    <a:pt x="90" y="109"/>
                  </a:lnTo>
                  <a:lnTo>
                    <a:pt x="76" y="104"/>
                  </a:lnTo>
                  <a:lnTo>
                    <a:pt x="64" y="102"/>
                  </a:lnTo>
                  <a:lnTo>
                    <a:pt x="52" y="97"/>
                  </a:lnTo>
                  <a:lnTo>
                    <a:pt x="42" y="97"/>
                  </a:lnTo>
                  <a:lnTo>
                    <a:pt x="21" y="90"/>
                  </a:lnTo>
                  <a:lnTo>
                    <a:pt x="9" y="88"/>
                  </a:lnTo>
                  <a:lnTo>
                    <a:pt x="2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7" name="Freeform 109"/>
            <p:cNvSpPr>
              <a:spLocks/>
            </p:cNvSpPr>
            <p:nvPr/>
          </p:nvSpPr>
          <p:spPr bwMode="auto">
            <a:xfrm>
              <a:off x="2836" y="9451"/>
              <a:ext cx="1454" cy="1574"/>
            </a:xfrm>
            <a:custGeom>
              <a:avLst/>
              <a:gdLst>
                <a:gd name="T0" fmla="*/ 377 w 1818"/>
                <a:gd name="T1" fmla="*/ 41 h 1967"/>
                <a:gd name="T2" fmla="*/ 425 w 1818"/>
                <a:gd name="T3" fmla="*/ 105 h 1967"/>
                <a:gd name="T4" fmla="*/ 460 w 1818"/>
                <a:gd name="T5" fmla="*/ 165 h 1967"/>
                <a:gd name="T6" fmla="*/ 496 w 1818"/>
                <a:gd name="T7" fmla="*/ 229 h 1967"/>
                <a:gd name="T8" fmla="*/ 515 w 1818"/>
                <a:gd name="T9" fmla="*/ 315 h 1967"/>
                <a:gd name="T10" fmla="*/ 522 w 1818"/>
                <a:gd name="T11" fmla="*/ 367 h 1967"/>
                <a:gd name="T12" fmla="*/ 529 w 1818"/>
                <a:gd name="T13" fmla="*/ 424 h 1967"/>
                <a:gd name="T14" fmla="*/ 536 w 1818"/>
                <a:gd name="T15" fmla="*/ 484 h 1967"/>
                <a:gd name="T16" fmla="*/ 539 w 1818"/>
                <a:gd name="T17" fmla="*/ 536 h 1967"/>
                <a:gd name="T18" fmla="*/ 543 w 1818"/>
                <a:gd name="T19" fmla="*/ 581 h 1967"/>
                <a:gd name="T20" fmla="*/ 548 w 1818"/>
                <a:gd name="T21" fmla="*/ 624 h 1967"/>
                <a:gd name="T22" fmla="*/ 413 w 1818"/>
                <a:gd name="T23" fmla="*/ 717 h 1967"/>
                <a:gd name="T24" fmla="*/ 437 w 1818"/>
                <a:gd name="T25" fmla="*/ 786 h 1967"/>
                <a:gd name="T26" fmla="*/ 456 w 1818"/>
                <a:gd name="T27" fmla="*/ 865 h 1967"/>
                <a:gd name="T28" fmla="*/ 460 w 1818"/>
                <a:gd name="T29" fmla="*/ 931 h 1967"/>
                <a:gd name="T30" fmla="*/ 420 w 1818"/>
                <a:gd name="T31" fmla="*/ 1005 h 1967"/>
                <a:gd name="T32" fmla="*/ 384 w 1818"/>
                <a:gd name="T33" fmla="*/ 1038 h 1967"/>
                <a:gd name="T34" fmla="*/ 334 w 1818"/>
                <a:gd name="T35" fmla="*/ 1048 h 1967"/>
                <a:gd name="T36" fmla="*/ 263 w 1818"/>
                <a:gd name="T37" fmla="*/ 1062 h 1967"/>
                <a:gd name="T38" fmla="*/ 211 w 1818"/>
                <a:gd name="T39" fmla="*/ 1072 h 1967"/>
                <a:gd name="T40" fmla="*/ 145 w 1818"/>
                <a:gd name="T41" fmla="*/ 1086 h 1967"/>
                <a:gd name="T42" fmla="*/ 104 w 1818"/>
                <a:gd name="T43" fmla="*/ 1095 h 1967"/>
                <a:gd name="T44" fmla="*/ 249 w 1818"/>
                <a:gd name="T45" fmla="*/ 1943 h 1967"/>
                <a:gd name="T46" fmla="*/ 251 w 1818"/>
                <a:gd name="T47" fmla="*/ 1902 h 1967"/>
                <a:gd name="T48" fmla="*/ 258 w 1818"/>
                <a:gd name="T49" fmla="*/ 1826 h 1967"/>
                <a:gd name="T50" fmla="*/ 268 w 1818"/>
                <a:gd name="T51" fmla="*/ 1743 h 1967"/>
                <a:gd name="T52" fmla="*/ 287 w 1818"/>
                <a:gd name="T53" fmla="*/ 1676 h 1967"/>
                <a:gd name="T54" fmla="*/ 351 w 1818"/>
                <a:gd name="T55" fmla="*/ 1636 h 1967"/>
                <a:gd name="T56" fmla="*/ 881 w 1818"/>
                <a:gd name="T57" fmla="*/ 1617 h 1967"/>
                <a:gd name="T58" fmla="*/ 921 w 1818"/>
                <a:gd name="T59" fmla="*/ 1614 h 1967"/>
                <a:gd name="T60" fmla="*/ 985 w 1818"/>
                <a:gd name="T61" fmla="*/ 1612 h 1967"/>
                <a:gd name="T62" fmla="*/ 1070 w 1818"/>
                <a:gd name="T63" fmla="*/ 1612 h 1967"/>
                <a:gd name="T64" fmla="*/ 1158 w 1818"/>
                <a:gd name="T65" fmla="*/ 1610 h 1967"/>
                <a:gd name="T66" fmla="*/ 1244 w 1818"/>
                <a:gd name="T67" fmla="*/ 1610 h 1967"/>
                <a:gd name="T68" fmla="*/ 1317 w 1818"/>
                <a:gd name="T69" fmla="*/ 1610 h 1967"/>
                <a:gd name="T70" fmla="*/ 1377 w 1818"/>
                <a:gd name="T71" fmla="*/ 1610 h 1967"/>
                <a:gd name="T72" fmla="*/ 1434 w 1818"/>
                <a:gd name="T73" fmla="*/ 1629 h 1967"/>
                <a:gd name="T74" fmla="*/ 1467 w 1818"/>
                <a:gd name="T75" fmla="*/ 1676 h 1967"/>
                <a:gd name="T76" fmla="*/ 1469 w 1818"/>
                <a:gd name="T77" fmla="*/ 1733 h 1967"/>
                <a:gd name="T78" fmla="*/ 1469 w 1818"/>
                <a:gd name="T79" fmla="*/ 1800 h 1967"/>
                <a:gd name="T80" fmla="*/ 1469 w 1818"/>
                <a:gd name="T81" fmla="*/ 1860 h 1967"/>
                <a:gd name="T82" fmla="*/ 1472 w 1818"/>
                <a:gd name="T83" fmla="*/ 1912 h 1967"/>
                <a:gd name="T84" fmla="*/ 1526 w 1818"/>
                <a:gd name="T85" fmla="*/ 1926 h 1967"/>
                <a:gd name="T86" fmla="*/ 1593 w 1818"/>
                <a:gd name="T87" fmla="*/ 1929 h 1967"/>
                <a:gd name="T88" fmla="*/ 1652 w 1818"/>
                <a:gd name="T89" fmla="*/ 1921 h 1967"/>
                <a:gd name="T90" fmla="*/ 1683 w 1818"/>
                <a:gd name="T91" fmla="*/ 1874 h 1967"/>
                <a:gd name="T92" fmla="*/ 1700 w 1818"/>
                <a:gd name="T93" fmla="*/ 1819 h 1967"/>
                <a:gd name="T94" fmla="*/ 1714 w 1818"/>
                <a:gd name="T95" fmla="*/ 1743 h 1967"/>
                <a:gd name="T96" fmla="*/ 1730 w 1818"/>
                <a:gd name="T97" fmla="*/ 1664 h 1967"/>
                <a:gd name="T98" fmla="*/ 1742 w 1818"/>
                <a:gd name="T99" fmla="*/ 1583 h 1967"/>
                <a:gd name="T100" fmla="*/ 1757 w 1818"/>
                <a:gd name="T101" fmla="*/ 1517 h 1967"/>
                <a:gd name="T102" fmla="*/ 1766 w 1818"/>
                <a:gd name="T103" fmla="*/ 1469 h 1967"/>
                <a:gd name="T104" fmla="*/ 1818 w 1818"/>
                <a:gd name="T105" fmla="*/ 995 h 1967"/>
                <a:gd name="T106" fmla="*/ 1761 w 1818"/>
                <a:gd name="T107" fmla="*/ 976 h 1967"/>
                <a:gd name="T108" fmla="*/ 1695 w 1818"/>
                <a:gd name="T109" fmla="*/ 938 h 1967"/>
                <a:gd name="T110" fmla="*/ 1678 w 1818"/>
                <a:gd name="T111" fmla="*/ 857 h 1967"/>
                <a:gd name="T112" fmla="*/ 1676 w 1818"/>
                <a:gd name="T113" fmla="*/ 805 h 1967"/>
                <a:gd name="T114" fmla="*/ 1666 w 1818"/>
                <a:gd name="T115" fmla="*/ 715 h 1967"/>
                <a:gd name="T116" fmla="*/ 1650 w 1818"/>
                <a:gd name="T117" fmla="*/ 665 h 1967"/>
                <a:gd name="T118" fmla="*/ 1621 w 1818"/>
                <a:gd name="T119" fmla="*/ 607 h 1967"/>
                <a:gd name="T120" fmla="*/ 1412 w 1818"/>
                <a:gd name="T121" fmla="*/ 160 h 1967"/>
                <a:gd name="T122" fmla="*/ 1298 w 1818"/>
                <a:gd name="T123" fmla="*/ 607 h 1967"/>
                <a:gd name="T124" fmla="*/ 446 w 1818"/>
                <a:gd name="T125" fmla="*/ 0 h 19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18"/>
                <a:gd name="T190" fmla="*/ 0 h 1967"/>
                <a:gd name="T191" fmla="*/ 1818 w 1818"/>
                <a:gd name="T192" fmla="*/ 1967 h 19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18" h="1967">
                  <a:moveTo>
                    <a:pt x="446" y="0"/>
                  </a:moveTo>
                  <a:lnTo>
                    <a:pt x="358" y="17"/>
                  </a:lnTo>
                  <a:lnTo>
                    <a:pt x="363" y="22"/>
                  </a:lnTo>
                  <a:lnTo>
                    <a:pt x="377" y="41"/>
                  </a:lnTo>
                  <a:lnTo>
                    <a:pt x="384" y="53"/>
                  </a:lnTo>
                  <a:lnTo>
                    <a:pt x="396" y="70"/>
                  </a:lnTo>
                  <a:lnTo>
                    <a:pt x="410" y="84"/>
                  </a:lnTo>
                  <a:lnTo>
                    <a:pt x="425" y="105"/>
                  </a:lnTo>
                  <a:lnTo>
                    <a:pt x="437" y="124"/>
                  </a:lnTo>
                  <a:lnTo>
                    <a:pt x="448" y="143"/>
                  </a:lnTo>
                  <a:lnTo>
                    <a:pt x="453" y="153"/>
                  </a:lnTo>
                  <a:lnTo>
                    <a:pt x="460" y="165"/>
                  </a:lnTo>
                  <a:lnTo>
                    <a:pt x="467" y="174"/>
                  </a:lnTo>
                  <a:lnTo>
                    <a:pt x="475" y="189"/>
                  </a:lnTo>
                  <a:lnTo>
                    <a:pt x="484" y="210"/>
                  </a:lnTo>
                  <a:lnTo>
                    <a:pt x="496" y="229"/>
                  </a:lnTo>
                  <a:lnTo>
                    <a:pt x="503" y="250"/>
                  </a:lnTo>
                  <a:lnTo>
                    <a:pt x="510" y="272"/>
                  </a:lnTo>
                  <a:lnTo>
                    <a:pt x="513" y="289"/>
                  </a:lnTo>
                  <a:lnTo>
                    <a:pt x="515" y="315"/>
                  </a:lnTo>
                  <a:lnTo>
                    <a:pt x="515" y="327"/>
                  </a:lnTo>
                  <a:lnTo>
                    <a:pt x="517" y="341"/>
                  </a:lnTo>
                  <a:lnTo>
                    <a:pt x="520" y="353"/>
                  </a:lnTo>
                  <a:lnTo>
                    <a:pt x="522" y="367"/>
                  </a:lnTo>
                  <a:lnTo>
                    <a:pt x="522" y="381"/>
                  </a:lnTo>
                  <a:lnTo>
                    <a:pt x="524" y="396"/>
                  </a:lnTo>
                  <a:lnTo>
                    <a:pt x="527" y="410"/>
                  </a:lnTo>
                  <a:lnTo>
                    <a:pt x="529" y="424"/>
                  </a:lnTo>
                  <a:lnTo>
                    <a:pt x="529" y="438"/>
                  </a:lnTo>
                  <a:lnTo>
                    <a:pt x="532" y="453"/>
                  </a:lnTo>
                  <a:lnTo>
                    <a:pt x="534" y="469"/>
                  </a:lnTo>
                  <a:lnTo>
                    <a:pt x="536" y="484"/>
                  </a:lnTo>
                  <a:lnTo>
                    <a:pt x="536" y="496"/>
                  </a:lnTo>
                  <a:lnTo>
                    <a:pt x="536" y="510"/>
                  </a:lnTo>
                  <a:lnTo>
                    <a:pt x="536" y="522"/>
                  </a:lnTo>
                  <a:lnTo>
                    <a:pt x="539" y="536"/>
                  </a:lnTo>
                  <a:lnTo>
                    <a:pt x="539" y="546"/>
                  </a:lnTo>
                  <a:lnTo>
                    <a:pt x="541" y="557"/>
                  </a:lnTo>
                  <a:lnTo>
                    <a:pt x="541" y="569"/>
                  </a:lnTo>
                  <a:lnTo>
                    <a:pt x="543" y="581"/>
                  </a:lnTo>
                  <a:lnTo>
                    <a:pt x="543" y="598"/>
                  </a:lnTo>
                  <a:lnTo>
                    <a:pt x="546" y="612"/>
                  </a:lnTo>
                  <a:lnTo>
                    <a:pt x="546" y="619"/>
                  </a:lnTo>
                  <a:lnTo>
                    <a:pt x="548" y="624"/>
                  </a:lnTo>
                  <a:lnTo>
                    <a:pt x="418" y="646"/>
                  </a:lnTo>
                  <a:lnTo>
                    <a:pt x="403" y="691"/>
                  </a:lnTo>
                  <a:lnTo>
                    <a:pt x="403" y="696"/>
                  </a:lnTo>
                  <a:lnTo>
                    <a:pt x="413" y="717"/>
                  </a:lnTo>
                  <a:lnTo>
                    <a:pt x="418" y="731"/>
                  </a:lnTo>
                  <a:lnTo>
                    <a:pt x="422" y="746"/>
                  </a:lnTo>
                  <a:lnTo>
                    <a:pt x="429" y="765"/>
                  </a:lnTo>
                  <a:lnTo>
                    <a:pt x="437" y="786"/>
                  </a:lnTo>
                  <a:lnTo>
                    <a:pt x="441" y="805"/>
                  </a:lnTo>
                  <a:lnTo>
                    <a:pt x="446" y="824"/>
                  </a:lnTo>
                  <a:lnTo>
                    <a:pt x="448" y="843"/>
                  </a:lnTo>
                  <a:lnTo>
                    <a:pt x="456" y="865"/>
                  </a:lnTo>
                  <a:lnTo>
                    <a:pt x="458" y="879"/>
                  </a:lnTo>
                  <a:lnTo>
                    <a:pt x="460" y="898"/>
                  </a:lnTo>
                  <a:lnTo>
                    <a:pt x="460" y="915"/>
                  </a:lnTo>
                  <a:lnTo>
                    <a:pt x="460" y="931"/>
                  </a:lnTo>
                  <a:lnTo>
                    <a:pt x="451" y="950"/>
                  </a:lnTo>
                  <a:lnTo>
                    <a:pt x="444" y="972"/>
                  </a:lnTo>
                  <a:lnTo>
                    <a:pt x="432" y="991"/>
                  </a:lnTo>
                  <a:lnTo>
                    <a:pt x="420" y="1005"/>
                  </a:lnTo>
                  <a:lnTo>
                    <a:pt x="406" y="1017"/>
                  </a:lnTo>
                  <a:lnTo>
                    <a:pt x="396" y="1026"/>
                  </a:lnTo>
                  <a:lnTo>
                    <a:pt x="389" y="1034"/>
                  </a:lnTo>
                  <a:lnTo>
                    <a:pt x="384" y="1038"/>
                  </a:lnTo>
                  <a:lnTo>
                    <a:pt x="380" y="1038"/>
                  </a:lnTo>
                  <a:lnTo>
                    <a:pt x="368" y="1041"/>
                  </a:lnTo>
                  <a:lnTo>
                    <a:pt x="353" y="1043"/>
                  </a:lnTo>
                  <a:lnTo>
                    <a:pt x="334" y="1048"/>
                  </a:lnTo>
                  <a:lnTo>
                    <a:pt x="313" y="1053"/>
                  </a:lnTo>
                  <a:lnTo>
                    <a:pt x="289" y="1057"/>
                  </a:lnTo>
                  <a:lnTo>
                    <a:pt x="275" y="1060"/>
                  </a:lnTo>
                  <a:lnTo>
                    <a:pt x="263" y="1062"/>
                  </a:lnTo>
                  <a:lnTo>
                    <a:pt x="251" y="1064"/>
                  </a:lnTo>
                  <a:lnTo>
                    <a:pt x="239" y="1069"/>
                  </a:lnTo>
                  <a:lnTo>
                    <a:pt x="225" y="1069"/>
                  </a:lnTo>
                  <a:lnTo>
                    <a:pt x="211" y="1072"/>
                  </a:lnTo>
                  <a:lnTo>
                    <a:pt x="199" y="1072"/>
                  </a:lnTo>
                  <a:lnTo>
                    <a:pt x="190" y="1076"/>
                  </a:lnTo>
                  <a:lnTo>
                    <a:pt x="164" y="1081"/>
                  </a:lnTo>
                  <a:lnTo>
                    <a:pt x="145" y="1086"/>
                  </a:lnTo>
                  <a:lnTo>
                    <a:pt x="128" y="1088"/>
                  </a:lnTo>
                  <a:lnTo>
                    <a:pt x="114" y="1091"/>
                  </a:lnTo>
                  <a:lnTo>
                    <a:pt x="104" y="1093"/>
                  </a:lnTo>
                  <a:lnTo>
                    <a:pt x="104" y="1095"/>
                  </a:lnTo>
                  <a:lnTo>
                    <a:pt x="47" y="1479"/>
                  </a:lnTo>
                  <a:lnTo>
                    <a:pt x="0" y="1967"/>
                  </a:lnTo>
                  <a:lnTo>
                    <a:pt x="249" y="1948"/>
                  </a:lnTo>
                  <a:lnTo>
                    <a:pt x="249" y="1943"/>
                  </a:lnTo>
                  <a:lnTo>
                    <a:pt x="249" y="1938"/>
                  </a:lnTo>
                  <a:lnTo>
                    <a:pt x="249" y="1931"/>
                  </a:lnTo>
                  <a:lnTo>
                    <a:pt x="251" y="1919"/>
                  </a:lnTo>
                  <a:lnTo>
                    <a:pt x="251" y="1902"/>
                  </a:lnTo>
                  <a:lnTo>
                    <a:pt x="254" y="1886"/>
                  </a:lnTo>
                  <a:lnTo>
                    <a:pt x="256" y="1867"/>
                  </a:lnTo>
                  <a:lnTo>
                    <a:pt x="258" y="1848"/>
                  </a:lnTo>
                  <a:lnTo>
                    <a:pt x="258" y="1826"/>
                  </a:lnTo>
                  <a:lnTo>
                    <a:pt x="261" y="1805"/>
                  </a:lnTo>
                  <a:lnTo>
                    <a:pt x="263" y="1786"/>
                  </a:lnTo>
                  <a:lnTo>
                    <a:pt x="268" y="1764"/>
                  </a:lnTo>
                  <a:lnTo>
                    <a:pt x="268" y="1743"/>
                  </a:lnTo>
                  <a:lnTo>
                    <a:pt x="273" y="1729"/>
                  </a:lnTo>
                  <a:lnTo>
                    <a:pt x="275" y="1712"/>
                  </a:lnTo>
                  <a:lnTo>
                    <a:pt x="280" y="1700"/>
                  </a:lnTo>
                  <a:lnTo>
                    <a:pt x="287" y="1676"/>
                  </a:lnTo>
                  <a:lnTo>
                    <a:pt x="301" y="1662"/>
                  </a:lnTo>
                  <a:lnTo>
                    <a:pt x="318" y="1650"/>
                  </a:lnTo>
                  <a:lnTo>
                    <a:pt x="334" y="1643"/>
                  </a:lnTo>
                  <a:lnTo>
                    <a:pt x="351" y="1636"/>
                  </a:lnTo>
                  <a:lnTo>
                    <a:pt x="365" y="1636"/>
                  </a:lnTo>
                  <a:lnTo>
                    <a:pt x="377" y="1636"/>
                  </a:lnTo>
                  <a:lnTo>
                    <a:pt x="382" y="1636"/>
                  </a:lnTo>
                  <a:lnTo>
                    <a:pt x="881" y="1617"/>
                  </a:lnTo>
                  <a:lnTo>
                    <a:pt x="885" y="1614"/>
                  </a:lnTo>
                  <a:lnTo>
                    <a:pt x="897" y="1614"/>
                  </a:lnTo>
                  <a:lnTo>
                    <a:pt x="907" y="1614"/>
                  </a:lnTo>
                  <a:lnTo>
                    <a:pt x="921" y="1614"/>
                  </a:lnTo>
                  <a:lnTo>
                    <a:pt x="935" y="1614"/>
                  </a:lnTo>
                  <a:lnTo>
                    <a:pt x="954" y="1614"/>
                  </a:lnTo>
                  <a:lnTo>
                    <a:pt x="966" y="1612"/>
                  </a:lnTo>
                  <a:lnTo>
                    <a:pt x="985" y="1612"/>
                  </a:lnTo>
                  <a:lnTo>
                    <a:pt x="1006" y="1612"/>
                  </a:lnTo>
                  <a:lnTo>
                    <a:pt x="1025" y="1612"/>
                  </a:lnTo>
                  <a:lnTo>
                    <a:pt x="1047" y="1612"/>
                  </a:lnTo>
                  <a:lnTo>
                    <a:pt x="1070" y="1612"/>
                  </a:lnTo>
                  <a:lnTo>
                    <a:pt x="1092" y="1612"/>
                  </a:lnTo>
                  <a:lnTo>
                    <a:pt x="1116" y="1612"/>
                  </a:lnTo>
                  <a:lnTo>
                    <a:pt x="1137" y="1610"/>
                  </a:lnTo>
                  <a:lnTo>
                    <a:pt x="1158" y="1610"/>
                  </a:lnTo>
                  <a:lnTo>
                    <a:pt x="1180" y="1610"/>
                  </a:lnTo>
                  <a:lnTo>
                    <a:pt x="1203" y="1610"/>
                  </a:lnTo>
                  <a:lnTo>
                    <a:pt x="1222" y="1610"/>
                  </a:lnTo>
                  <a:lnTo>
                    <a:pt x="1244" y="1610"/>
                  </a:lnTo>
                  <a:lnTo>
                    <a:pt x="1265" y="1610"/>
                  </a:lnTo>
                  <a:lnTo>
                    <a:pt x="1284" y="1610"/>
                  </a:lnTo>
                  <a:lnTo>
                    <a:pt x="1301" y="1610"/>
                  </a:lnTo>
                  <a:lnTo>
                    <a:pt x="1317" y="1610"/>
                  </a:lnTo>
                  <a:lnTo>
                    <a:pt x="1332" y="1610"/>
                  </a:lnTo>
                  <a:lnTo>
                    <a:pt x="1343" y="1610"/>
                  </a:lnTo>
                  <a:lnTo>
                    <a:pt x="1362" y="1610"/>
                  </a:lnTo>
                  <a:lnTo>
                    <a:pt x="1377" y="1610"/>
                  </a:lnTo>
                  <a:lnTo>
                    <a:pt x="1389" y="1610"/>
                  </a:lnTo>
                  <a:lnTo>
                    <a:pt x="1403" y="1612"/>
                  </a:lnTo>
                  <a:lnTo>
                    <a:pt x="1415" y="1619"/>
                  </a:lnTo>
                  <a:lnTo>
                    <a:pt x="1434" y="1629"/>
                  </a:lnTo>
                  <a:lnTo>
                    <a:pt x="1446" y="1641"/>
                  </a:lnTo>
                  <a:lnTo>
                    <a:pt x="1460" y="1657"/>
                  </a:lnTo>
                  <a:lnTo>
                    <a:pt x="1462" y="1667"/>
                  </a:lnTo>
                  <a:lnTo>
                    <a:pt x="1467" y="1676"/>
                  </a:lnTo>
                  <a:lnTo>
                    <a:pt x="1469" y="1691"/>
                  </a:lnTo>
                  <a:lnTo>
                    <a:pt x="1472" y="1705"/>
                  </a:lnTo>
                  <a:lnTo>
                    <a:pt x="1469" y="1719"/>
                  </a:lnTo>
                  <a:lnTo>
                    <a:pt x="1469" y="1733"/>
                  </a:lnTo>
                  <a:lnTo>
                    <a:pt x="1469" y="1748"/>
                  </a:lnTo>
                  <a:lnTo>
                    <a:pt x="1469" y="1767"/>
                  </a:lnTo>
                  <a:lnTo>
                    <a:pt x="1469" y="1781"/>
                  </a:lnTo>
                  <a:lnTo>
                    <a:pt x="1469" y="1800"/>
                  </a:lnTo>
                  <a:lnTo>
                    <a:pt x="1469" y="1812"/>
                  </a:lnTo>
                  <a:lnTo>
                    <a:pt x="1469" y="1831"/>
                  </a:lnTo>
                  <a:lnTo>
                    <a:pt x="1469" y="1845"/>
                  </a:lnTo>
                  <a:lnTo>
                    <a:pt x="1469" y="1860"/>
                  </a:lnTo>
                  <a:lnTo>
                    <a:pt x="1469" y="1869"/>
                  </a:lnTo>
                  <a:lnTo>
                    <a:pt x="1469" y="1883"/>
                  </a:lnTo>
                  <a:lnTo>
                    <a:pt x="1469" y="1900"/>
                  </a:lnTo>
                  <a:lnTo>
                    <a:pt x="1472" y="1912"/>
                  </a:lnTo>
                  <a:lnTo>
                    <a:pt x="1476" y="1914"/>
                  </a:lnTo>
                  <a:lnTo>
                    <a:pt x="1498" y="1921"/>
                  </a:lnTo>
                  <a:lnTo>
                    <a:pt x="1510" y="1921"/>
                  </a:lnTo>
                  <a:lnTo>
                    <a:pt x="1526" y="1926"/>
                  </a:lnTo>
                  <a:lnTo>
                    <a:pt x="1541" y="1926"/>
                  </a:lnTo>
                  <a:lnTo>
                    <a:pt x="1560" y="1931"/>
                  </a:lnTo>
                  <a:lnTo>
                    <a:pt x="1576" y="1929"/>
                  </a:lnTo>
                  <a:lnTo>
                    <a:pt x="1593" y="1929"/>
                  </a:lnTo>
                  <a:lnTo>
                    <a:pt x="1607" y="1929"/>
                  </a:lnTo>
                  <a:lnTo>
                    <a:pt x="1626" y="1929"/>
                  </a:lnTo>
                  <a:lnTo>
                    <a:pt x="1638" y="1924"/>
                  </a:lnTo>
                  <a:lnTo>
                    <a:pt x="1652" y="1921"/>
                  </a:lnTo>
                  <a:lnTo>
                    <a:pt x="1662" y="1914"/>
                  </a:lnTo>
                  <a:lnTo>
                    <a:pt x="1671" y="1910"/>
                  </a:lnTo>
                  <a:lnTo>
                    <a:pt x="1676" y="1895"/>
                  </a:lnTo>
                  <a:lnTo>
                    <a:pt x="1683" y="1874"/>
                  </a:lnTo>
                  <a:lnTo>
                    <a:pt x="1685" y="1862"/>
                  </a:lnTo>
                  <a:lnTo>
                    <a:pt x="1690" y="1850"/>
                  </a:lnTo>
                  <a:lnTo>
                    <a:pt x="1692" y="1833"/>
                  </a:lnTo>
                  <a:lnTo>
                    <a:pt x="1700" y="1819"/>
                  </a:lnTo>
                  <a:lnTo>
                    <a:pt x="1702" y="1802"/>
                  </a:lnTo>
                  <a:lnTo>
                    <a:pt x="1707" y="1783"/>
                  </a:lnTo>
                  <a:lnTo>
                    <a:pt x="1709" y="1762"/>
                  </a:lnTo>
                  <a:lnTo>
                    <a:pt x="1714" y="1743"/>
                  </a:lnTo>
                  <a:lnTo>
                    <a:pt x="1716" y="1724"/>
                  </a:lnTo>
                  <a:lnTo>
                    <a:pt x="1723" y="1702"/>
                  </a:lnTo>
                  <a:lnTo>
                    <a:pt x="1726" y="1681"/>
                  </a:lnTo>
                  <a:lnTo>
                    <a:pt x="1730" y="1664"/>
                  </a:lnTo>
                  <a:lnTo>
                    <a:pt x="1733" y="1643"/>
                  </a:lnTo>
                  <a:lnTo>
                    <a:pt x="1735" y="1621"/>
                  </a:lnTo>
                  <a:lnTo>
                    <a:pt x="1738" y="1602"/>
                  </a:lnTo>
                  <a:lnTo>
                    <a:pt x="1742" y="1583"/>
                  </a:lnTo>
                  <a:lnTo>
                    <a:pt x="1745" y="1562"/>
                  </a:lnTo>
                  <a:lnTo>
                    <a:pt x="1749" y="1545"/>
                  </a:lnTo>
                  <a:lnTo>
                    <a:pt x="1752" y="1531"/>
                  </a:lnTo>
                  <a:lnTo>
                    <a:pt x="1757" y="1517"/>
                  </a:lnTo>
                  <a:lnTo>
                    <a:pt x="1759" y="1500"/>
                  </a:lnTo>
                  <a:lnTo>
                    <a:pt x="1761" y="1488"/>
                  </a:lnTo>
                  <a:lnTo>
                    <a:pt x="1764" y="1474"/>
                  </a:lnTo>
                  <a:lnTo>
                    <a:pt x="1766" y="1469"/>
                  </a:lnTo>
                  <a:lnTo>
                    <a:pt x="1768" y="1455"/>
                  </a:lnTo>
                  <a:lnTo>
                    <a:pt x="1771" y="1452"/>
                  </a:lnTo>
                  <a:lnTo>
                    <a:pt x="1802" y="1295"/>
                  </a:lnTo>
                  <a:lnTo>
                    <a:pt x="1818" y="995"/>
                  </a:lnTo>
                  <a:lnTo>
                    <a:pt x="1811" y="993"/>
                  </a:lnTo>
                  <a:lnTo>
                    <a:pt x="1799" y="988"/>
                  </a:lnTo>
                  <a:lnTo>
                    <a:pt x="1780" y="981"/>
                  </a:lnTo>
                  <a:lnTo>
                    <a:pt x="1761" y="976"/>
                  </a:lnTo>
                  <a:lnTo>
                    <a:pt x="1738" y="965"/>
                  </a:lnTo>
                  <a:lnTo>
                    <a:pt x="1721" y="955"/>
                  </a:lnTo>
                  <a:lnTo>
                    <a:pt x="1702" y="945"/>
                  </a:lnTo>
                  <a:lnTo>
                    <a:pt x="1695" y="938"/>
                  </a:lnTo>
                  <a:lnTo>
                    <a:pt x="1688" y="924"/>
                  </a:lnTo>
                  <a:lnTo>
                    <a:pt x="1683" y="903"/>
                  </a:lnTo>
                  <a:lnTo>
                    <a:pt x="1678" y="879"/>
                  </a:lnTo>
                  <a:lnTo>
                    <a:pt x="1678" y="857"/>
                  </a:lnTo>
                  <a:lnTo>
                    <a:pt x="1676" y="843"/>
                  </a:lnTo>
                  <a:lnTo>
                    <a:pt x="1676" y="829"/>
                  </a:lnTo>
                  <a:lnTo>
                    <a:pt x="1676" y="815"/>
                  </a:lnTo>
                  <a:lnTo>
                    <a:pt x="1676" y="805"/>
                  </a:lnTo>
                  <a:lnTo>
                    <a:pt x="1676" y="779"/>
                  </a:lnTo>
                  <a:lnTo>
                    <a:pt x="1676" y="760"/>
                  </a:lnTo>
                  <a:lnTo>
                    <a:pt x="1671" y="738"/>
                  </a:lnTo>
                  <a:lnTo>
                    <a:pt x="1666" y="715"/>
                  </a:lnTo>
                  <a:lnTo>
                    <a:pt x="1662" y="700"/>
                  </a:lnTo>
                  <a:lnTo>
                    <a:pt x="1659" y="686"/>
                  </a:lnTo>
                  <a:lnTo>
                    <a:pt x="1654" y="674"/>
                  </a:lnTo>
                  <a:lnTo>
                    <a:pt x="1650" y="665"/>
                  </a:lnTo>
                  <a:lnTo>
                    <a:pt x="1638" y="641"/>
                  </a:lnTo>
                  <a:lnTo>
                    <a:pt x="1628" y="624"/>
                  </a:lnTo>
                  <a:lnTo>
                    <a:pt x="1621" y="610"/>
                  </a:lnTo>
                  <a:lnTo>
                    <a:pt x="1621" y="607"/>
                  </a:lnTo>
                  <a:lnTo>
                    <a:pt x="1609" y="260"/>
                  </a:lnTo>
                  <a:lnTo>
                    <a:pt x="1590" y="46"/>
                  </a:lnTo>
                  <a:lnTo>
                    <a:pt x="1491" y="34"/>
                  </a:lnTo>
                  <a:lnTo>
                    <a:pt x="1412" y="160"/>
                  </a:lnTo>
                  <a:lnTo>
                    <a:pt x="1484" y="322"/>
                  </a:lnTo>
                  <a:lnTo>
                    <a:pt x="1491" y="565"/>
                  </a:lnTo>
                  <a:lnTo>
                    <a:pt x="1460" y="605"/>
                  </a:lnTo>
                  <a:lnTo>
                    <a:pt x="1298" y="607"/>
                  </a:lnTo>
                  <a:lnTo>
                    <a:pt x="679" y="629"/>
                  </a:lnTo>
                  <a:lnTo>
                    <a:pt x="669" y="327"/>
                  </a:lnTo>
                  <a:lnTo>
                    <a:pt x="626" y="169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C9D4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4197" y="9743"/>
              <a:ext cx="390" cy="499"/>
            </a:xfrm>
            <a:custGeom>
              <a:avLst/>
              <a:gdLst>
                <a:gd name="T0" fmla="*/ 0 w 487"/>
                <a:gd name="T1" fmla="*/ 573 h 623"/>
                <a:gd name="T2" fmla="*/ 0 w 487"/>
                <a:gd name="T3" fmla="*/ 542 h 623"/>
                <a:gd name="T4" fmla="*/ 5 w 487"/>
                <a:gd name="T5" fmla="*/ 511 h 623"/>
                <a:gd name="T6" fmla="*/ 9 w 487"/>
                <a:gd name="T7" fmla="*/ 476 h 623"/>
                <a:gd name="T8" fmla="*/ 14 w 487"/>
                <a:gd name="T9" fmla="*/ 435 h 623"/>
                <a:gd name="T10" fmla="*/ 21 w 487"/>
                <a:gd name="T11" fmla="*/ 388 h 623"/>
                <a:gd name="T12" fmla="*/ 26 w 487"/>
                <a:gd name="T13" fmla="*/ 340 h 623"/>
                <a:gd name="T14" fmla="*/ 33 w 487"/>
                <a:gd name="T15" fmla="*/ 304 h 623"/>
                <a:gd name="T16" fmla="*/ 38 w 487"/>
                <a:gd name="T17" fmla="*/ 276 h 623"/>
                <a:gd name="T18" fmla="*/ 43 w 487"/>
                <a:gd name="T19" fmla="*/ 240 h 623"/>
                <a:gd name="T20" fmla="*/ 55 w 487"/>
                <a:gd name="T21" fmla="*/ 190 h 623"/>
                <a:gd name="T22" fmla="*/ 64 w 487"/>
                <a:gd name="T23" fmla="*/ 147 h 623"/>
                <a:gd name="T24" fmla="*/ 76 w 487"/>
                <a:gd name="T25" fmla="*/ 107 h 623"/>
                <a:gd name="T26" fmla="*/ 85 w 487"/>
                <a:gd name="T27" fmla="*/ 69 h 623"/>
                <a:gd name="T28" fmla="*/ 95 w 487"/>
                <a:gd name="T29" fmla="*/ 43 h 623"/>
                <a:gd name="T30" fmla="*/ 107 w 487"/>
                <a:gd name="T31" fmla="*/ 23 h 623"/>
                <a:gd name="T32" fmla="*/ 126 w 487"/>
                <a:gd name="T33" fmla="*/ 9 h 623"/>
                <a:gd name="T34" fmla="*/ 154 w 487"/>
                <a:gd name="T35" fmla="*/ 0 h 623"/>
                <a:gd name="T36" fmla="*/ 183 w 487"/>
                <a:gd name="T37" fmla="*/ 0 h 623"/>
                <a:gd name="T38" fmla="*/ 214 w 487"/>
                <a:gd name="T39" fmla="*/ 0 h 623"/>
                <a:gd name="T40" fmla="*/ 242 w 487"/>
                <a:gd name="T41" fmla="*/ 2 h 623"/>
                <a:gd name="T42" fmla="*/ 275 w 487"/>
                <a:gd name="T43" fmla="*/ 4 h 623"/>
                <a:gd name="T44" fmla="*/ 309 w 487"/>
                <a:gd name="T45" fmla="*/ 12 h 623"/>
                <a:gd name="T46" fmla="*/ 342 w 487"/>
                <a:gd name="T47" fmla="*/ 19 h 623"/>
                <a:gd name="T48" fmla="*/ 373 w 487"/>
                <a:gd name="T49" fmla="*/ 26 h 623"/>
                <a:gd name="T50" fmla="*/ 401 w 487"/>
                <a:gd name="T51" fmla="*/ 33 h 623"/>
                <a:gd name="T52" fmla="*/ 427 w 487"/>
                <a:gd name="T53" fmla="*/ 43 h 623"/>
                <a:gd name="T54" fmla="*/ 461 w 487"/>
                <a:gd name="T55" fmla="*/ 57 h 623"/>
                <a:gd name="T56" fmla="*/ 482 w 487"/>
                <a:gd name="T57" fmla="*/ 76 h 623"/>
                <a:gd name="T58" fmla="*/ 477 w 487"/>
                <a:gd name="T59" fmla="*/ 97 h 623"/>
                <a:gd name="T60" fmla="*/ 463 w 487"/>
                <a:gd name="T61" fmla="*/ 121 h 623"/>
                <a:gd name="T62" fmla="*/ 439 w 487"/>
                <a:gd name="T63" fmla="*/ 142 h 623"/>
                <a:gd name="T64" fmla="*/ 413 w 487"/>
                <a:gd name="T65" fmla="*/ 152 h 623"/>
                <a:gd name="T66" fmla="*/ 392 w 487"/>
                <a:gd name="T67" fmla="*/ 150 h 623"/>
                <a:gd name="T68" fmla="*/ 366 w 487"/>
                <a:gd name="T69" fmla="*/ 142 h 623"/>
                <a:gd name="T70" fmla="*/ 335 w 487"/>
                <a:gd name="T71" fmla="*/ 133 h 623"/>
                <a:gd name="T72" fmla="*/ 297 w 487"/>
                <a:gd name="T73" fmla="*/ 123 h 623"/>
                <a:gd name="T74" fmla="*/ 261 w 487"/>
                <a:gd name="T75" fmla="*/ 114 h 623"/>
                <a:gd name="T76" fmla="*/ 223 w 487"/>
                <a:gd name="T77" fmla="*/ 112 h 623"/>
                <a:gd name="T78" fmla="*/ 197 w 487"/>
                <a:gd name="T79" fmla="*/ 112 h 623"/>
                <a:gd name="T80" fmla="*/ 178 w 487"/>
                <a:gd name="T81" fmla="*/ 116 h 623"/>
                <a:gd name="T82" fmla="*/ 166 w 487"/>
                <a:gd name="T83" fmla="*/ 133 h 623"/>
                <a:gd name="T84" fmla="*/ 159 w 487"/>
                <a:gd name="T85" fmla="*/ 162 h 623"/>
                <a:gd name="T86" fmla="*/ 154 w 487"/>
                <a:gd name="T87" fmla="*/ 202 h 623"/>
                <a:gd name="T88" fmla="*/ 147 w 487"/>
                <a:gd name="T89" fmla="*/ 247 h 623"/>
                <a:gd name="T90" fmla="*/ 142 w 487"/>
                <a:gd name="T91" fmla="*/ 297 h 623"/>
                <a:gd name="T92" fmla="*/ 138 w 487"/>
                <a:gd name="T93" fmla="*/ 338 h 623"/>
                <a:gd name="T94" fmla="*/ 135 w 487"/>
                <a:gd name="T95" fmla="*/ 371 h 623"/>
                <a:gd name="T96" fmla="*/ 135 w 487"/>
                <a:gd name="T97" fmla="*/ 390 h 623"/>
                <a:gd name="T98" fmla="*/ 135 w 487"/>
                <a:gd name="T99" fmla="*/ 402 h 623"/>
                <a:gd name="T100" fmla="*/ 138 w 487"/>
                <a:gd name="T101" fmla="*/ 438 h 623"/>
                <a:gd name="T102" fmla="*/ 138 w 487"/>
                <a:gd name="T103" fmla="*/ 469 h 623"/>
                <a:gd name="T104" fmla="*/ 138 w 487"/>
                <a:gd name="T105" fmla="*/ 507 h 623"/>
                <a:gd name="T106" fmla="*/ 135 w 487"/>
                <a:gd name="T107" fmla="*/ 545 h 623"/>
                <a:gd name="T108" fmla="*/ 128 w 487"/>
                <a:gd name="T109" fmla="*/ 576 h 623"/>
                <a:gd name="T110" fmla="*/ 119 w 487"/>
                <a:gd name="T111" fmla="*/ 604 h 623"/>
                <a:gd name="T112" fmla="*/ 93 w 487"/>
                <a:gd name="T113" fmla="*/ 621 h 623"/>
                <a:gd name="T114" fmla="*/ 57 w 487"/>
                <a:gd name="T115" fmla="*/ 616 h 623"/>
                <a:gd name="T116" fmla="*/ 21 w 487"/>
                <a:gd name="T117" fmla="*/ 597 h 623"/>
                <a:gd name="T118" fmla="*/ 0 w 487"/>
                <a:gd name="T119" fmla="*/ 578 h 6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"/>
                <a:gd name="T181" fmla="*/ 0 h 623"/>
                <a:gd name="T182" fmla="*/ 487 w 487"/>
                <a:gd name="T183" fmla="*/ 623 h 6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" h="623">
                  <a:moveTo>
                    <a:pt x="0" y="578"/>
                  </a:moveTo>
                  <a:lnTo>
                    <a:pt x="0" y="573"/>
                  </a:lnTo>
                  <a:lnTo>
                    <a:pt x="0" y="557"/>
                  </a:lnTo>
                  <a:lnTo>
                    <a:pt x="0" y="542"/>
                  </a:lnTo>
                  <a:lnTo>
                    <a:pt x="2" y="528"/>
                  </a:lnTo>
                  <a:lnTo>
                    <a:pt x="5" y="511"/>
                  </a:lnTo>
                  <a:lnTo>
                    <a:pt x="9" y="497"/>
                  </a:lnTo>
                  <a:lnTo>
                    <a:pt x="9" y="476"/>
                  </a:lnTo>
                  <a:lnTo>
                    <a:pt x="12" y="454"/>
                  </a:lnTo>
                  <a:lnTo>
                    <a:pt x="14" y="435"/>
                  </a:lnTo>
                  <a:lnTo>
                    <a:pt x="19" y="414"/>
                  </a:lnTo>
                  <a:lnTo>
                    <a:pt x="21" y="388"/>
                  </a:lnTo>
                  <a:lnTo>
                    <a:pt x="26" y="366"/>
                  </a:lnTo>
                  <a:lnTo>
                    <a:pt x="26" y="340"/>
                  </a:lnTo>
                  <a:lnTo>
                    <a:pt x="33" y="316"/>
                  </a:lnTo>
                  <a:lnTo>
                    <a:pt x="33" y="304"/>
                  </a:lnTo>
                  <a:lnTo>
                    <a:pt x="36" y="290"/>
                  </a:lnTo>
                  <a:lnTo>
                    <a:pt x="38" y="276"/>
                  </a:lnTo>
                  <a:lnTo>
                    <a:pt x="40" y="264"/>
                  </a:lnTo>
                  <a:lnTo>
                    <a:pt x="43" y="240"/>
                  </a:lnTo>
                  <a:lnTo>
                    <a:pt x="50" y="216"/>
                  </a:lnTo>
                  <a:lnTo>
                    <a:pt x="55" y="190"/>
                  </a:lnTo>
                  <a:lnTo>
                    <a:pt x="59" y="169"/>
                  </a:lnTo>
                  <a:lnTo>
                    <a:pt x="64" y="147"/>
                  </a:lnTo>
                  <a:lnTo>
                    <a:pt x="71" y="126"/>
                  </a:lnTo>
                  <a:lnTo>
                    <a:pt x="76" y="107"/>
                  </a:lnTo>
                  <a:lnTo>
                    <a:pt x="81" y="88"/>
                  </a:lnTo>
                  <a:lnTo>
                    <a:pt x="85" y="69"/>
                  </a:lnTo>
                  <a:lnTo>
                    <a:pt x="90" y="54"/>
                  </a:lnTo>
                  <a:lnTo>
                    <a:pt x="95" y="43"/>
                  </a:lnTo>
                  <a:lnTo>
                    <a:pt x="100" y="31"/>
                  </a:lnTo>
                  <a:lnTo>
                    <a:pt x="107" y="23"/>
                  </a:lnTo>
                  <a:lnTo>
                    <a:pt x="114" y="19"/>
                  </a:lnTo>
                  <a:lnTo>
                    <a:pt x="126" y="9"/>
                  </a:lnTo>
                  <a:lnTo>
                    <a:pt x="147" y="2"/>
                  </a:lnTo>
                  <a:lnTo>
                    <a:pt x="154" y="0"/>
                  </a:lnTo>
                  <a:lnTo>
                    <a:pt x="169" y="0"/>
                  </a:lnTo>
                  <a:lnTo>
                    <a:pt x="183" y="0"/>
                  </a:lnTo>
                  <a:lnTo>
                    <a:pt x="199" y="0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42" y="2"/>
                  </a:lnTo>
                  <a:lnTo>
                    <a:pt x="261" y="4"/>
                  </a:lnTo>
                  <a:lnTo>
                    <a:pt x="275" y="4"/>
                  </a:lnTo>
                  <a:lnTo>
                    <a:pt x="292" y="9"/>
                  </a:lnTo>
                  <a:lnTo>
                    <a:pt x="309" y="12"/>
                  </a:lnTo>
                  <a:lnTo>
                    <a:pt x="328" y="16"/>
                  </a:lnTo>
                  <a:lnTo>
                    <a:pt x="342" y="19"/>
                  </a:lnTo>
                  <a:lnTo>
                    <a:pt x="356" y="23"/>
                  </a:lnTo>
                  <a:lnTo>
                    <a:pt x="373" y="26"/>
                  </a:lnTo>
                  <a:lnTo>
                    <a:pt x="389" y="31"/>
                  </a:lnTo>
                  <a:lnTo>
                    <a:pt x="401" y="33"/>
                  </a:lnTo>
                  <a:lnTo>
                    <a:pt x="413" y="40"/>
                  </a:lnTo>
                  <a:lnTo>
                    <a:pt x="427" y="43"/>
                  </a:lnTo>
                  <a:lnTo>
                    <a:pt x="442" y="47"/>
                  </a:lnTo>
                  <a:lnTo>
                    <a:pt x="461" y="57"/>
                  </a:lnTo>
                  <a:lnTo>
                    <a:pt x="475" y="66"/>
                  </a:lnTo>
                  <a:lnTo>
                    <a:pt x="482" y="76"/>
                  </a:lnTo>
                  <a:lnTo>
                    <a:pt x="487" y="85"/>
                  </a:lnTo>
                  <a:lnTo>
                    <a:pt x="477" y="97"/>
                  </a:lnTo>
                  <a:lnTo>
                    <a:pt x="472" y="112"/>
                  </a:lnTo>
                  <a:lnTo>
                    <a:pt x="463" y="121"/>
                  </a:lnTo>
                  <a:lnTo>
                    <a:pt x="453" y="135"/>
                  </a:lnTo>
                  <a:lnTo>
                    <a:pt x="439" y="142"/>
                  </a:lnTo>
                  <a:lnTo>
                    <a:pt x="427" y="150"/>
                  </a:lnTo>
                  <a:lnTo>
                    <a:pt x="413" y="152"/>
                  </a:lnTo>
                  <a:lnTo>
                    <a:pt x="404" y="154"/>
                  </a:lnTo>
                  <a:lnTo>
                    <a:pt x="392" y="150"/>
                  </a:lnTo>
                  <a:lnTo>
                    <a:pt x="380" y="147"/>
                  </a:lnTo>
                  <a:lnTo>
                    <a:pt x="366" y="142"/>
                  </a:lnTo>
                  <a:lnTo>
                    <a:pt x="351" y="140"/>
                  </a:lnTo>
                  <a:lnTo>
                    <a:pt x="335" y="133"/>
                  </a:lnTo>
                  <a:lnTo>
                    <a:pt x="316" y="128"/>
                  </a:lnTo>
                  <a:lnTo>
                    <a:pt x="297" y="123"/>
                  </a:lnTo>
                  <a:lnTo>
                    <a:pt x="282" y="121"/>
                  </a:lnTo>
                  <a:lnTo>
                    <a:pt x="261" y="114"/>
                  </a:lnTo>
                  <a:lnTo>
                    <a:pt x="242" y="112"/>
                  </a:lnTo>
                  <a:lnTo>
                    <a:pt x="223" y="112"/>
                  </a:lnTo>
                  <a:lnTo>
                    <a:pt x="211" y="112"/>
                  </a:lnTo>
                  <a:lnTo>
                    <a:pt x="197" y="112"/>
                  </a:lnTo>
                  <a:lnTo>
                    <a:pt x="185" y="112"/>
                  </a:lnTo>
                  <a:lnTo>
                    <a:pt x="178" y="116"/>
                  </a:lnTo>
                  <a:lnTo>
                    <a:pt x="173" y="126"/>
                  </a:lnTo>
                  <a:lnTo>
                    <a:pt x="166" y="133"/>
                  </a:lnTo>
                  <a:lnTo>
                    <a:pt x="164" y="147"/>
                  </a:lnTo>
                  <a:lnTo>
                    <a:pt x="159" y="162"/>
                  </a:lnTo>
                  <a:lnTo>
                    <a:pt x="157" y="181"/>
                  </a:lnTo>
                  <a:lnTo>
                    <a:pt x="154" y="202"/>
                  </a:lnTo>
                  <a:lnTo>
                    <a:pt x="152" y="226"/>
                  </a:lnTo>
                  <a:lnTo>
                    <a:pt x="147" y="247"/>
                  </a:lnTo>
                  <a:lnTo>
                    <a:pt x="147" y="273"/>
                  </a:lnTo>
                  <a:lnTo>
                    <a:pt x="142" y="297"/>
                  </a:lnTo>
                  <a:lnTo>
                    <a:pt x="140" y="319"/>
                  </a:lnTo>
                  <a:lnTo>
                    <a:pt x="138" y="338"/>
                  </a:lnTo>
                  <a:lnTo>
                    <a:pt x="138" y="359"/>
                  </a:lnTo>
                  <a:lnTo>
                    <a:pt x="135" y="371"/>
                  </a:lnTo>
                  <a:lnTo>
                    <a:pt x="135" y="383"/>
                  </a:lnTo>
                  <a:lnTo>
                    <a:pt x="135" y="390"/>
                  </a:lnTo>
                  <a:lnTo>
                    <a:pt x="135" y="395"/>
                  </a:lnTo>
                  <a:lnTo>
                    <a:pt x="135" y="402"/>
                  </a:lnTo>
                  <a:lnTo>
                    <a:pt x="138" y="423"/>
                  </a:lnTo>
                  <a:lnTo>
                    <a:pt x="138" y="438"/>
                  </a:lnTo>
                  <a:lnTo>
                    <a:pt x="138" y="452"/>
                  </a:lnTo>
                  <a:lnTo>
                    <a:pt x="138" y="469"/>
                  </a:lnTo>
                  <a:lnTo>
                    <a:pt x="140" y="490"/>
                  </a:lnTo>
                  <a:lnTo>
                    <a:pt x="138" y="507"/>
                  </a:lnTo>
                  <a:lnTo>
                    <a:pt x="138" y="526"/>
                  </a:lnTo>
                  <a:lnTo>
                    <a:pt x="135" y="545"/>
                  </a:lnTo>
                  <a:lnTo>
                    <a:pt x="133" y="564"/>
                  </a:lnTo>
                  <a:lnTo>
                    <a:pt x="128" y="576"/>
                  </a:lnTo>
                  <a:lnTo>
                    <a:pt x="126" y="592"/>
                  </a:lnTo>
                  <a:lnTo>
                    <a:pt x="119" y="604"/>
                  </a:lnTo>
                  <a:lnTo>
                    <a:pt x="114" y="614"/>
                  </a:lnTo>
                  <a:lnTo>
                    <a:pt x="93" y="621"/>
                  </a:lnTo>
                  <a:lnTo>
                    <a:pt x="76" y="623"/>
                  </a:lnTo>
                  <a:lnTo>
                    <a:pt x="57" y="616"/>
                  </a:lnTo>
                  <a:lnTo>
                    <a:pt x="38" y="609"/>
                  </a:lnTo>
                  <a:lnTo>
                    <a:pt x="21" y="597"/>
                  </a:lnTo>
                  <a:lnTo>
                    <a:pt x="9" y="588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29" name="Freeform 111"/>
            <p:cNvSpPr>
              <a:spLocks/>
            </p:cNvSpPr>
            <p:nvPr/>
          </p:nvSpPr>
          <p:spPr bwMode="auto">
            <a:xfrm>
              <a:off x="3057" y="10626"/>
              <a:ext cx="969" cy="159"/>
            </a:xfrm>
            <a:custGeom>
              <a:avLst/>
              <a:gdLst>
                <a:gd name="T0" fmla="*/ 0 w 1211"/>
                <a:gd name="T1" fmla="*/ 191 h 198"/>
                <a:gd name="T2" fmla="*/ 8 w 1211"/>
                <a:gd name="T3" fmla="*/ 155 h 198"/>
                <a:gd name="T4" fmla="*/ 17 w 1211"/>
                <a:gd name="T5" fmla="*/ 122 h 198"/>
                <a:gd name="T6" fmla="*/ 24 w 1211"/>
                <a:gd name="T7" fmla="*/ 93 h 198"/>
                <a:gd name="T8" fmla="*/ 43 w 1211"/>
                <a:gd name="T9" fmla="*/ 60 h 198"/>
                <a:gd name="T10" fmla="*/ 60 w 1211"/>
                <a:gd name="T11" fmla="*/ 36 h 198"/>
                <a:gd name="T12" fmla="*/ 91 w 1211"/>
                <a:gd name="T13" fmla="*/ 29 h 198"/>
                <a:gd name="T14" fmla="*/ 124 w 1211"/>
                <a:gd name="T15" fmla="*/ 24 h 198"/>
                <a:gd name="T16" fmla="*/ 152 w 1211"/>
                <a:gd name="T17" fmla="*/ 19 h 198"/>
                <a:gd name="T18" fmla="*/ 186 w 1211"/>
                <a:gd name="T19" fmla="*/ 17 h 198"/>
                <a:gd name="T20" fmla="*/ 226 w 1211"/>
                <a:gd name="T21" fmla="*/ 14 h 198"/>
                <a:gd name="T22" fmla="*/ 264 w 1211"/>
                <a:gd name="T23" fmla="*/ 12 h 198"/>
                <a:gd name="T24" fmla="*/ 307 w 1211"/>
                <a:gd name="T25" fmla="*/ 10 h 198"/>
                <a:gd name="T26" fmla="*/ 352 w 1211"/>
                <a:gd name="T27" fmla="*/ 7 h 198"/>
                <a:gd name="T28" fmla="*/ 399 w 1211"/>
                <a:gd name="T29" fmla="*/ 7 h 198"/>
                <a:gd name="T30" fmla="*/ 449 w 1211"/>
                <a:gd name="T31" fmla="*/ 5 h 198"/>
                <a:gd name="T32" fmla="*/ 499 w 1211"/>
                <a:gd name="T33" fmla="*/ 5 h 198"/>
                <a:gd name="T34" fmla="*/ 554 w 1211"/>
                <a:gd name="T35" fmla="*/ 5 h 198"/>
                <a:gd name="T36" fmla="*/ 606 w 1211"/>
                <a:gd name="T37" fmla="*/ 5 h 198"/>
                <a:gd name="T38" fmla="*/ 658 w 1211"/>
                <a:gd name="T39" fmla="*/ 0 h 198"/>
                <a:gd name="T40" fmla="*/ 708 w 1211"/>
                <a:gd name="T41" fmla="*/ 0 h 198"/>
                <a:gd name="T42" fmla="*/ 758 w 1211"/>
                <a:gd name="T43" fmla="*/ 0 h 198"/>
                <a:gd name="T44" fmla="*/ 810 w 1211"/>
                <a:gd name="T45" fmla="*/ 0 h 198"/>
                <a:gd name="T46" fmla="*/ 860 w 1211"/>
                <a:gd name="T47" fmla="*/ 0 h 198"/>
                <a:gd name="T48" fmla="*/ 905 w 1211"/>
                <a:gd name="T49" fmla="*/ 0 h 198"/>
                <a:gd name="T50" fmla="*/ 950 w 1211"/>
                <a:gd name="T51" fmla="*/ 0 h 198"/>
                <a:gd name="T52" fmla="*/ 995 w 1211"/>
                <a:gd name="T53" fmla="*/ 0 h 198"/>
                <a:gd name="T54" fmla="*/ 1036 w 1211"/>
                <a:gd name="T55" fmla="*/ 5 h 198"/>
                <a:gd name="T56" fmla="*/ 1069 w 1211"/>
                <a:gd name="T57" fmla="*/ 5 h 198"/>
                <a:gd name="T58" fmla="*/ 1102 w 1211"/>
                <a:gd name="T59" fmla="*/ 5 h 198"/>
                <a:gd name="T60" fmla="*/ 1131 w 1211"/>
                <a:gd name="T61" fmla="*/ 7 h 198"/>
                <a:gd name="T62" fmla="*/ 1166 w 1211"/>
                <a:gd name="T63" fmla="*/ 12 h 198"/>
                <a:gd name="T64" fmla="*/ 1195 w 1211"/>
                <a:gd name="T65" fmla="*/ 19 h 198"/>
                <a:gd name="T66" fmla="*/ 1207 w 1211"/>
                <a:gd name="T67" fmla="*/ 43 h 198"/>
                <a:gd name="T68" fmla="*/ 1211 w 1211"/>
                <a:gd name="T69" fmla="*/ 81 h 198"/>
                <a:gd name="T70" fmla="*/ 1211 w 1211"/>
                <a:gd name="T71" fmla="*/ 110 h 198"/>
                <a:gd name="T72" fmla="*/ 1207 w 1211"/>
                <a:gd name="T73" fmla="*/ 145 h 198"/>
                <a:gd name="T74" fmla="*/ 1204 w 1211"/>
                <a:gd name="T75" fmla="*/ 181 h 198"/>
                <a:gd name="T76" fmla="*/ 1081 w 1211"/>
                <a:gd name="T77" fmla="*/ 152 h 198"/>
                <a:gd name="T78" fmla="*/ 0 w 1211"/>
                <a:gd name="T79" fmla="*/ 198 h 1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1"/>
                <a:gd name="T121" fmla="*/ 0 h 198"/>
                <a:gd name="T122" fmla="*/ 1211 w 1211"/>
                <a:gd name="T123" fmla="*/ 198 h 1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1" h="198">
                  <a:moveTo>
                    <a:pt x="0" y="198"/>
                  </a:moveTo>
                  <a:lnTo>
                    <a:pt x="0" y="191"/>
                  </a:lnTo>
                  <a:lnTo>
                    <a:pt x="3" y="176"/>
                  </a:lnTo>
                  <a:lnTo>
                    <a:pt x="8" y="155"/>
                  </a:lnTo>
                  <a:lnTo>
                    <a:pt x="15" y="136"/>
                  </a:lnTo>
                  <a:lnTo>
                    <a:pt x="17" y="122"/>
                  </a:lnTo>
                  <a:lnTo>
                    <a:pt x="22" y="107"/>
                  </a:lnTo>
                  <a:lnTo>
                    <a:pt x="24" y="93"/>
                  </a:lnTo>
                  <a:lnTo>
                    <a:pt x="31" y="81"/>
                  </a:lnTo>
                  <a:lnTo>
                    <a:pt x="43" y="60"/>
                  </a:lnTo>
                  <a:lnTo>
                    <a:pt x="55" y="43"/>
                  </a:lnTo>
                  <a:lnTo>
                    <a:pt x="60" y="36"/>
                  </a:lnTo>
                  <a:lnTo>
                    <a:pt x="74" y="33"/>
                  </a:lnTo>
                  <a:lnTo>
                    <a:pt x="91" y="29"/>
                  </a:lnTo>
                  <a:lnTo>
                    <a:pt x="112" y="26"/>
                  </a:lnTo>
                  <a:lnTo>
                    <a:pt x="124" y="24"/>
                  </a:lnTo>
                  <a:lnTo>
                    <a:pt x="138" y="22"/>
                  </a:lnTo>
                  <a:lnTo>
                    <a:pt x="152" y="19"/>
                  </a:lnTo>
                  <a:lnTo>
                    <a:pt x="171" y="19"/>
                  </a:lnTo>
                  <a:lnTo>
                    <a:pt x="186" y="17"/>
                  </a:lnTo>
                  <a:lnTo>
                    <a:pt x="205" y="14"/>
                  </a:lnTo>
                  <a:lnTo>
                    <a:pt x="226" y="14"/>
                  </a:lnTo>
                  <a:lnTo>
                    <a:pt x="245" y="14"/>
                  </a:lnTo>
                  <a:lnTo>
                    <a:pt x="264" y="12"/>
                  </a:lnTo>
                  <a:lnTo>
                    <a:pt x="285" y="12"/>
                  </a:lnTo>
                  <a:lnTo>
                    <a:pt x="307" y="10"/>
                  </a:lnTo>
                  <a:lnTo>
                    <a:pt x="330" y="10"/>
                  </a:lnTo>
                  <a:lnTo>
                    <a:pt x="352" y="7"/>
                  </a:lnTo>
                  <a:lnTo>
                    <a:pt x="376" y="7"/>
                  </a:lnTo>
                  <a:lnTo>
                    <a:pt x="399" y="7"/>
                  </a:lnTo>
                  <a:lnTo>
                    <a:pt x="428" y="7"/>
                  </a:lnTo>
                  <a:lnTo>
                    <a:pt x="449" y="5"/>
                  </a:lnTo>
                  <a:lnTo>
                    <a:pt x="475" y="5"/>
                  </a:lnTo>
                  <a:lnTo>
                    <a:pt x="499" y="5"/>
                  </a:lnTo>
                  <a:lnTo>
                    <a:pt x="528" y="5"/>
                  </a:lnTo>
                  <a:lnTo>
                    <a:pt x="554" y="5"/>
                  </a:lnTo>
                  <a:lnTo>
                    <a:pt x="577" y="5"/>
                  </a:lnTo>
                  <a:lnTo>
                    <a:pt x="606" y="5"/>
                  </a:lnTo>
                  <a:lnTo>
                    <a:pt x="632" y="5"/>
                  </a:lnTo>
                  <a:lnTo>
                    <a:pt x="658" y="0"/>
                  </a:lnTo>
                  <a:lnTo>
                    <a:pt x="682" y="0"/>
                  </a:lnTo>
                  <a:lnTo>
                    <a:pt x="708" y="0"/>
                  </a:lnTo>
                  <a:lnTo>
                    <a:pt x="734" y="0"/>
                  </a:lnTo>
                  <a:lnTo>
                    <a:pt x="758" y="0"/>
                  </a:lnTo>
                  <a:lnTo>
                    <a:pt x="784" y="0"/>
                  </a:lnTo>
                  <a:lnTo>
                    <a:pt x="810" y="0"/>
                  </a:lnTo>
                  <a:lnTo>
                    <a:pt x="836" y="0"/>
                  </a:lnTo>
                  <a:lnTo>
                    <a:pt x="860" y="0"/>
                  </a:lnTo>
                  <a:lnTo>
                    <a:pt x="881" y="0"/>
                  </a:lnTo>
                  <a:lnTo>
                    <a:pt x="905" y="0"/>
                  </a:lnTo>
                  <a:lnTo>
                    <a:pt x="931" y="0"/>
                  </a:lnTo>
                  <a:lnTo>
                    <a:pt x="950" y="0"/>
                  </a:lnTo>
                  <a:lnTo>
                    <a:pt x="974" y="0"/>
                  </a:lnTo>
                  <a:lnTo>
                    <a:pt x="995" y="0"/>
                  </a:lnTo>
                  <a:lnTo>
                    <a:pt x="1017" y="5"/>
                  </a:lnTo>
                  <a:lnTo>
                    <a:pt x="1036" y="5"/>
                  </a:lnTo>
                  <a:lnTo>
                    <a:pt x="1055" y="5"/>
                  </a:lnTo>
                  <a:lnTo>
                    <a:pt x="1069" y="5"/>
                  </a:lnTo>
                  <a:lnTo>
                    <a:pt x="1088" y="5"/>
                  </a:lnTo>
                  <a:lnTo>
                    <a:pt x="1102" y="5"/>
                  </a:lnTo>
                  <a:lnTo>
                    <a:pt x="1119" y="7"/>
                  </a:lnTo>
                  <a:lnTo>
                    <a:pt x="1131" y="7"/>
                  </a:lnTo>
                  <a:lnTo>
                    <a:pt x="1145" y="10"/>
                  </a:lnTo>
                  <a:lnTo>
                    <a:pt x="1166" y="12"/>
                  </a:lnTo>
                  <a:lnTo>
                    <a:pt x="1185" y="17"/>
                  </a:lnTo>
                  <a:lnTo>
                    <a:pt x="1195" y="19"/>
                  </a:lnTo>
                  <a:lnTo>
                    <a:pt x="1202" y="26"/>
                  </a:lnTo>
                  <a:lnTo>
                    <a:pt x="1207" y="43"/>
                  </a:lnTo>
                  <a:lnTo>
                    <a:pt x="1211" y="69"/>
                  </a:lnTo>
                  <a:lnTo>
                    <a:pt x="1211" y="81"/>
                  </a:lnTo>
                  <a:lnTo>
                    <a:pt x="1211" y="95"/>
                  </a:lnTo>
                  <a:lnTo>
                    <a:pt x="1211" y="110"/>
                  </a:lnTo>
                  <a:lnTo>
                    <a:pt x="1211" y="124"/>
                  </a:lnTo>
                  <a:lnTo>
                    <a:pt x="1207" y="145"/>
                  </a:lnTo>
                  <a:lnTo>
                    <a:pt x="1207" y="167"/>
                  </a:lnTo>
                  <a:lnTo>
                    <a:pt x="1204" y="181"/>
                  </a:lnTo>
                  <a:lnTo>
                    <a:pt x="1204" y="188"/>
                  </a:lnTo>
                  <a:lnTo>
                    <a:pt x="1081" y="152"/>
                  </a:lnTo>
                  <a:lnTo>
                    <a:pt x="563" y="141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0" name="Freeform 112"/>
            <p:cNvSpPr>
              <a:spLocks/>
            </p:cNvSpPr>
            <p:nvPr/>
          </p:nvSpPr>
          <p:spPr bwMode="auto">
            <a:xfrm>
              <a:off x="2199" y="7176"/>
              <a:ext cx="2761" cy="1061"/>
            </a:xfrm>
            <a:custGeom>
              <a:avLst/>
              <a:gdLst>
                <a:gd name="T0" fmla="*/ 955 w 3452"/>
                <a:gd name="T1" fmla="*/ 1309 h 1326"/>
                <a:gd name="T2" fmla="*/ 912 w 3452"/>
                <a:gd name="T3" fmla="*/ 1314 h 1326"/>
                <a:gd name="T4" fmla="*/ 857 w 3452"/>
                <a:gd name="T5" fmla="*/ 1321 h 1326"/>
                <a:gd name="T6" fmla="*/ 784 w 3452"/>
                <a:gd name="T7" fmla="*/ 1323 h 1326"/>
                <a:gd name="T8" fmla="*/ 689 w 3452"/>
                <a:gd name="T9" fmla="*/ 1323 h 1326"/>
                <a:gd name="T10" fmla="*/ 620 w 3452"/>
                <a:gd name="T11" fmla="*/ 1319 h 1326"/>
                <a:gd name="T12" fmla="*/ 561 w 3452"/>
                <a:gd name="T13" fmla="*/ 1316 h 1326"/>
                <a:gd name="T14" fmla="*/ 494 w 3452"/>
                <a:gd name="T15" fmla="*/ 1309 h 1326"/>
                <a:gd name="T16" fmla="*/ 423 w 3452"/>
                <a:gd name="T17" fmla="*/ 1302 h 1326"/>
                <a:gd name="T18" fmla="*/ 349 w 3452"/>
                <a:gd name="T19" fmla="*/ 1290 h 1326"/>
                <a:gd name="T20" fmla="*/ 285 w 3452"/>
                <a:gd name="T21" fmla="*/ 1278 h 1326"/>
                <a:gd name="T22" fmla="*/ 231 w 3452"/>
                <a:gd name="T23" fmla="*/ 1262 h 1326"/>
                <a:gd name="T24" fmla="*/ 183 w 3452"/>
                <a:gd name="T25" fmla="*/ 1250 h 1326"/>
                <a:gd name="T26" fmla="*/ 114 w 3452"/>
                <a:gd name="T27" fmla="*/ 1219 h 1326"/>
                <a:gd name="T28" fmla="*/ 60 w 3452"/>
                <a:gd name="T29" fmla="*/ 1183 h 1326"/>
                <a:gd name="T30" fmla="*/ 26 w 3452"/>
                <a:gd name="T31" fmla="*/ 1143 h 1326"/>
                <a:gd name="T32" fmla="*/ 0 w 3452"/>
                <a:gd name="T33" fmla="*/ 1074 h 1326"/>
                <a:gd name="T34" fmla="*/ 0 w 3452"/>
                <a:gd name="T35" fmla="*/ 997 h 1326"/>
                <a:gd name="T36" fmla="*/ 45 w 3452"/>
                <a:gd name="T37" fmla="*/ 928 h 1326"/>
                <a:gd name="T38" fmla="*/ 91 w 3452"/>
                <a:gd name="T39" fmla="*/ 885 h 1326"/>
                <a:gd name="T40" fmla="*/ 143 w 3452"/>
                <a:gd name="T41" fmla="*/ 852 h 1326"/>
                <a:gd name="T42" fmla="*/ 186 w 3452"/>
                <a:gd name="T43" fmla="*/ 819 h 1326"/>
                <a:gd name="T44" fmla="*/ 233 w 3452"/>
                <a:gd name="T45" fmla="*/ 793 h 1326"/>
                <a:gd name="T46" fmla="*/ 592 w 3452"/>
                <a:gd name="T47" fmla="*/ 600 h 1326"/>
                <a:gd name="T48" fmla="*/ 1109 w 3452"/>
                <a:gd name="T49" fmla="*/ 352 h 1326"/>
                <a:gd name="T50" fmla="*/ 1152 w 3452"/>
                <a:gd name="T51" fmla="*/ 298 h 1326"/>
                <a:gd name="T52" fmla="*/ 1185 w 3452"/>
                <a:gd name="T53" fmla="*/ 259 h 1326"/>
                <a:gd name="T54" fmla="*/ 1225 w 3452"/>
                <a:gd name="T55" fmla="*/ 214 h 1326"/>
                <a:gd name="T56" fmla="*/ 1266 w 3452"/>
                <a:gd name="T57" fmla="*/ 171 h 1326"/>
                <a:gd name="T58" fmla="*/ 1306 w 3452"/>
                <a:gd name="T59" fmla="*/ 129 h 1326"/>
                <a:gd name="T60" fmla="*/ 1347 w 3452"/>
                <a:gd name="T61" fmla="*/ 95 h 1326"/>
                <a:gd name="T62" fmla="*/ 1430 w 3452"/>
                <a:gd name="T63" fmla="*/ 40 h 1326"/>
                <a:gd name="T64" fmla="*/ 1477 w 3452"/>
                <a:gd name="T65" fmla="*/ 19 h 1326"/>
                <a:gd name="T66" fmla="*/ 1532 w 3452"/>
                <a:gd name="T67" fmla="*/ 7 h 1326"/>
                <a:gd name="T68" fmla="*/ 1589 w 3452"/>
                <a:gd name="T69" fmla="*/ 0 h 1326"/>
                <a:gd name="T70" fmla="*/ 1655 w 3452"/>
                <a:gd name="T71" fmla="*/ 0 h 1326"/>
                <a:gd name="T72" fmla="*/ 1726 w 3452"/>
                <a:gd name="T73" fmla="*/ 0 h 1326"/>
                <a:gd name="T74" fmla="*/ 1809 w 3452"/>
                <a:gd name="T75" fmla="*/ 0 h 1326"/>
                <a:gd name="T76" fmla="*/ 1893 w 3452"/>
                <a:gd name="T77" fmla="*/ 2 h 1326"/>
                <a:gd name="T78" fmla="*/ 1980 w 3452"/>
                <a:gd name="T79" fmla="*/ 17 h 1326"/>
                <a:gd name="T80" fmla="*/ 2068 w 3452"/>
                <a:gd name="T81" fmla="*/ 31 h 1326"/>
                <a:gd name="T82" fmla="*/ 2147 w 3452"/>
                <a:gd name="T83" fmla="*/ 48 h 1326"/>
                <a:gd name="T84" fmla="*/ 2215 w 3452"/>
                <a:gd name="T85" fmla="*/ 60 h 1326"/>
                <a:gd name="T86" fmla="*/ 2270 w 3452"/>
                <a:gd name="T87" fmla="*/ 71 h 1326"/>
                <a:gd name="T88" fmla="*/ 2322 w 3452"/>
                <a:gd name="T89" fmla="*/ 83 h 1326"/>
                <a:gd name="T90" fmla="*/ 3070 w 3452"/>
                <a:gd name="T91" fmla="*/ 600 h 1326"/>
                <a:gd name="T92" fmla="*/ 3355 w 3452"/>
                <a:gd name="T93" fmla="*/ 712 h 1326"/>
                <a:gd name="T94" fmla="*/ 3400 w 3452"/>
                <a:gd name="T95" fmla="*/ 755 h 1326"/>
                <a:gd name="T96" fmla="*/ 3438 w 3452"/>
                <a:gd name="T97" fmla="*/ 814 h 1326"/>
                <a:gd name="T98" fmla="*/ 3450 w 3452"/>
                <a:gd name="T99" fmla="*/ 883 h 1326"/>
                <a:gd name="T100" fmla="*/ 3433 w 3452"/>
                <a:gd name="T101" fmla="*/ 945 h 1326"/>
                <a:gd name="T102" fmla="*/ 3410 w 3452"/>
                <a:gd name="T103" fmla="*/ 1002 h 1326"/>
                <a:gd name="T104" fmla="*/ 3362 w 3452"/>
                <a:gd name="T105" fmla="*/ 1054 h 1326"/>
                <a:gd name="T106" fmla="*/ 3300 w 3452"/>
                <a:gd name="T107" fmla="*/ 1088 h 1326"/>
                <a:gd name="T108" fmla="*/ 3222 w 3452"/>
                <a:gd name="T109" fmla="*/ 1124 h 1326"/>
                <a:gd name="T110" fmla="*/ 3146 w 3452"/>
                <a:gd name="T111" fmla="*/ 1150 h 1326"/>
                <a:gd name="T112" fmla="*/ 3101 w 3452"/>
                <a:gd name="T113" fmla="*/ 1169 h 1326"/>
                <a:gd name="T114" fmla="*/ 976 w 3452"/>
                <a:gd name="T115" fmla="*/ 1307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52"/>
                <a:gd name="T175" fmla="*/ 0 h 1326"/>
                <a:gd name="T176" fmla="*/ 3452 w 3452"/>
                <a:gd name="T177" fmla="*/ 1326 h 13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52" h="1326">
                  <a:moveTo>
                    <a:pt x="976" y="1307"/>
                  </a:moveTo>
                  <a:lnTo>
                    <a:pt x="971" y="1307"/>
                  </a:lnTo>
                  <a:lnTo>
                    <a:pt x="967" y="1307"/>
                  </a:lnTo>
                  <a:lnTo>
                    <a:pt x="955" y="1309"/>
                  </a:lnTo>
                  <a:lnTo>
                    <a:pt x="943" y="1312"/>
                  </a:lnTo>
                  <a:lnTo>
                    <a:pt x="931" y="1312"/>
                  </a:lnTo>
                  <a:lnTo>
                    <a:pt x="924" y="1314"/>
                  </a:lnTo>
                  <a:lnTo>
                    <a:pt x="912" y="1314"/>
                  </a:lnTo>
                  <a:lnTo>
                    <a:pt x="900" y="1316"/>
                  </a:lnTo>
                  <a:lnTo>
                    <a:pt x="886" y="1316"/>
                  </a:lnTo>
                  <a:lnTo>
                    <a:pt x="872" y="1319"/>
                  </a:lnTo>
                  <a:lnTo>
                    <a:pt x="857" y="1321"/>
                  </a:lnTo>
                  <a:lnTo>
                    <a:pt x="843" y="1323"/>
                  </a:lnTo>
                  <a:lnTo>
                    <a:pt x="822" y="1323"/>
                  </a:lnTo>
                  <a:lnTo>
                    <a:pt x="803" y="1323"/>
                  </a:lnTo>
                  <a:lnTo>
                    <a:pt x="784" y="1323"/>
                  </a:lnTo>
                  <a:lnTo>
                    <a:pt x="762" y="1326"/>
                  </a:lnTo>
                  <a:lnTo>
                    <a:pt x="736" y="1323"/>
                  </a:lnTo>
                  <a:lnTo>
                    <a:pt x="715" y="1323"/>
                  </a:lnTo>
                  <a:lnTo>
                    <a:pt x="689" y="1323"/>
                  </a:lnTo>
                  <a:lnTo>
                    <a:pt x="668" y="1323"/>
                  </a:lnTo>
                  <a:lnTo>
                    <a:pt x="651" y="1321"/>
                  </a:lnTo>
                  <a:lnTo>
                    <a:pt x="637" y="1321"/>
                  </a:lnTo>
                  <a:lnTo>
                    <a:pt x="620" y="1319"/>
                  </a:lnTo>
                  <a:lnTo>
                    <a:pt x="606" y="1319"/>
                  </a:lnTo>
                  <a:lnTo>
                    <a:pt x="592" y="1316"/>
                  </a:lnTo>
                  <a:lnTo>
                    <a:pt x="577" y="1316"/>
                  </a:lnTo>
                  <a:lnTo>
                    <a:pt x="561" y="1316"/>
                  </a:lnTo>
                  <a:lnTo>
                    <a:pt x="546" y="1316"/>
                  </a:lnTo>
                  <a:lnTo>
                    <a:pt x="530" y="1314"/>
                  </a:lnTo>
                  <a:lnTo>
                    <a:pt x="513" y="1312"/>
                  </a:lnTo>
                  <a:lnTo>
                    <a:pt x="494" y="1309"/>
                  </a:lnTo>
                  <a:lnTo>
                    <a:pt x="478" y="1309"/>
                  </a:lnTo>
                  <a:lnTo>
                    <a:pt x="461" y="1307"/>
                  </a:lnTo>
                  <a:lnTo>
                    <a:pt x="442" y="1304"/>
                  </a:lnTo>
                  <a:lnTo>
                    <a:pt x="423" y="1302"/>
                  </a:lnTo>
                  <a:lnTo>
                    <a:pt x="409" y="1302"/>
                  </a:lnTo>
                  <a:lnTo>
                    <a:pt x="387" y="1297"/>
                  </a:lnTo>
                  <a:lnTo>
                    <a:pt x="368" y="1295"/>
                  </a:lnTo>
                  <a:lnTo>
                    <a:pt x="349" y="1290"/>
                  </a:lnTo>
                  <a:lnTo>
                    <a:pt x="335" y="1288"/>
                  </a:lnTo>
                  <a:lnTo>
                    <a:pt x="316" y="1283"/>
                  </a:lnTo>
                  <a:lnTo>
                    <a:pt x="300" y="1281"/>
                  </a:lnTo>
                  <a:lnTo>
                    <a:pt x="285" y="1278"/>
                  </a:lnTo>
                  <a:lnTo>
                    <a:pt x="273" y="1276"/>
                  </a:lnTo>
                  <a:lnTo>
                    <a:pt x="259" y="1271"/>
                  </a:lnTo>
                  <a:lnTo>
                    <a:pt x="245" y="1266"/>
                  </a:lnTo>
                  <a:lnTo>
                    <a:pt x="231" y="1262"/>
                  </a:lnTo>
                  <a:lnTo>
                    <a:pt x="219" y="1259"/>
                  </a:lnTo>
                  <a:lnTo>
                    <a:pt x="207" y="1257"/>
                  </a:lnTo>
                  <a:lnTo>
                    <a:pt x="195" y="1254"/>
                  </a:lnTo>
                  <a:lnTo>
                    <a:pt x="183" y="1250"/>
                  </a:lnTo>
                  <a:lnTo>
                    <a:pt x="174" y="1247"/>
                  </a:lnTo>
                  <a:lnTo>
                    <a:pt x="152" y="1238"/>
                  </a:lnTo>
                  <a:lnTo>
                    <a:pt x="133" y="1228"/>
                  </a:lnTo>
                  <a:lnTo>
                    <a:pt x="114" y="1219"/>
                  </a:lnTo>
                  <a:lnTo>
                    <a:pt x="100" y="1212"/>
                  </a:lnTo>
                  <a:lnTo>
                    <a:pt x="86" y="1200"/>
                  </a:lnTo>
                  <a:lnTo>
                    <a:pt x="74" y="1193"/>
                  </a:lnTo>
                  <a:lnTo>
                    <a:pt x="60" y="1183"/>
                  </a:lnTo>
                  <a:lnTo>
                    <a:pt x="53" y="1176"/>
                  </a:lnTo>
                  <a:lnTo>
                    <a:pt x="41" y="1164"/>
                  </a:lnTo>
                  <a:lnTo>
                    <a:pt x="31" y="1154"/>
                  </a:lnTo>
                  <a:lnTo>
                    <a:pt x="26" y="1143"/>
                  </a:lnTo>
                  <a:lnTo>
                    <a:pt x="22" y="1133"/>
                  </a:lnTo>
                  <a:lnTo>
                    <a:pt x="10" y="1114"/>
                  </a:lnTo>
                  <a:lnTo>
                    <a:pt x="5" y="1095"/>
                  </a:lnTo>
                  <a:lnTo>
                    <a:pt x="0" y="1074"/>
                  </a:lnTo>
                  <a:lnTo>
                    <a:pt x="0" y="1057"/>
                  </a:lnTo>
                  <a:lnTo>
                    <a:pt x="0" y="1035"/>
                  </a:lnTo>
                  <a:lnTo>
                    <a:pt x="0" y="1019"/>
                  </a:lnTo>
                  <a:lnTo>
                    <a:pt x="0" y="997"/>
                  </a:lnTo>
                  <a:lnTo>
                    <a:pt x="10" y="978"/>
                  </a:lnTo>
                  <a:lnTo>
                    <a:pt x="22" y="957"/>
                  </a:lnTo>
                  <a:lnTo>
                    <a:pt x="38" y="938"/>
                  </a:lnTo>
                  <a:lnTo>
                    <a:pt x="45" y="928"/>
                  </a:lnTo>
                  <a:lnTo>
                    <a:pt x="57" y="919"/>
                  </a:lnTo>
                  <a:lnTo>
                    <a:pt x="67" y="907"/>
                  </a:lnTo>
                  <a:lnTo>
                    <a:pt x="81" y="897"/>
                  </a:lnTo>
                  <a:lnTo>
                    <a:pt x="91" y="885"/>
                  </a:lnTo>
                  <a:lnTo>
                    <a:pt x="102" y="876"/>
                  </a:lnTo>
                  <a:lnTo>
                    <a:pt x="117" y="866"/>
                  </a:lnTo>
                  <a:lnTo>
                    <a:pt x="131" y="862"/>
                  </a:lnTo>
                  <a:lnTo>
                    <a:pt x="143" y="852"/>
                  </a:lnTo>
                  <a:lnTo>
                    <a:pt x="155" y="843"/>
                  </a:lnTo>
                  <a:lnTo>
                    <a:pt x="164" y="835"/>
                  </a:lnTo>
                  <a:lnTo>
                    <a:pt x="176" y="828"/>
                  </a:lnTo>
                  <a:lnTo>
                    <a:pt x="186" y="819"/>
                  </a:lnTo>
                  <a:lnTo>
                    <a:pt x="197" y="812"/>
                  </a:lnTo>
                  <a:lnTo>
                    <a:pt x="209" y="807"/>
                  </a:lnTo>
                  <a:lnTo>
                    <a:pt x="219" y="802"/>
                  </a:lnTo>
                  <a:lnTo>
                    <a:pt x="233" y="793"/>
                  </a:lnTo>
                  <a:lnTo>
                    <a:pt x="247" y="786"/>
                  </a:lnTo>
                  <a:lnTo>
                    <a:pt x="257" y="781"/>
                  </a:lnTo>
                  <a:lnTo>
                    <a:pt x="262" y="781"/>
                  </a:lnTo>
                  <a:lnTo>
                    <a:pt x="592" y="600"/>
                  </a:lnTo>
                  <a:lnTo>
                    <a:pt x="1071" y="474"/>
                  </a:lnTo>
                  <a:lnTo>
                    <a:pt x="1104" y="362"/>
                  </a:lnTo>
                  <a:lnTo>
                    <a:pt x="1104" y="357"/>
                  </a:lnTo>
                  <a:lnTo>
                    <a:pt x="1109" y="352"/>
                  </a:lnTo>
                  <a:lnTo>
                    <a:pt x="1116" y="340"/>
                  </a:lnTo>
                  <a:lnTo>
                    <a:pt x="1126" y="331"/>
                  </a:lnTo>
                  <a:lnTo>
                    <a:pt x="1135" y="314"/>
                  </a:lnTo>
                  <a:lnTo>
                    <a:pt x="1152" y="298"/>
                  </a:lnTo>
                  <a:lnTo>
                    <a:pt x="1159" y="286"/>
                  </a:lnTo>
                  <a:lnTo>
                    <a:pt x="1166" y="276"/>
                  </a:lnTo>
                  <a:lnTo>
                    <a:pt x="1176" y="267"/>
                  </a:lnTo>
                  <a:lnTo>
                    <a:pt x="1185" y="259"/>
                  </a:lnTo>
                  <a:lnTo>
                    <a:pt x="1192" y="248"/>
                  </a:lnTo>
                  <a:lnTo>
                    <a:pt x="1204" y="236"/>
                  </a:lnTo>
                  <a:lnTo>
                    <a:pt x="1214" y="224"/>
                  </a:lnTo>
                  <a:lnTo>
                    <a:pt x="1225" y="214"/>
                  </a:lnTo>
                  <a:lnTo>
                    <a:pt x="1235" y="200"/>
                  </a:lnTo>
                  <a:lnTo>
                    <a:pt x="1244" y="193"/>
                  </a:lnTo>
                  <a:lnTo>
                    <a:pt x="1254" y="181"/>
                  </a:lnTo>
                  <a:lnTo>
                    <a:pt x="1266" y="171"/>
                  </a:lnTo>
                  <a:lnTo>
                    <a:pt x="1275" y="157"/>
                  </a:lnTo>
                  <a:lnTo>
                    <a:pt x="1285" y="148"/>
                  </a:lnTo>
                  <a:lnTo>
                    <a:pt x="1294" y="136"/>
                  </a:lnTo>
                  <a:lnTo>
                    <a:pt x="1306" y="129"/>
                  </a:lnTo>
                  <a:lnTo>
                    <a:pt x="1313" y="119"/>
                  </a:lnTo>
                  <a:lnTo>
                    <a:pt x="1325" y="109"/>
                  </a:lnTo>
                  <a:lnTo>
                    <a:pt x="1335" y="102"/>
                  </a:lnTo>
                  <a:lnTo>
                    <a:pt x="1347" y="95"/>
                  </a:lnTo>
                  <a:lnTo>
                    <a:pt x="1366" y="79"/>
                  </a:lnTo>
                  <a:lnTo>
                    <a:pt x="1384" y="67"/>
                  </a:lnTo>
                  <a:lnTo>
                    <a:pt x="1406" y="52"/>
                  </a:lnTo>
                  <a:lnTo>
                    <a:pt x="1430" y="40"/>
                  </a:lnTo>
                  <a:lnTo>
                    <a:pt x="1437" y="33"/>
                  </a:lnTo>
                  <a:lnTo>
                    <a:pt x="1449" y="29"/>
                  </a:lnTo>
                  <a:lnTo>
                    <a:pt x="1463" y="24"/>
                  </a:lnTo>
                  <a:lnTo>
                    <a:pt x="1477" y="19"/>
                  </a:lnTo>
                  <a:lnTo>
                    <a:pt x="1489" y="14"/>
                  </a:lnTo>
                  <a:lnTo>
                    <a:pt x="1501" y="12"/>
                  </a:lnTo>
                  <a:lnTo>
                    <a:pt x="1515" y="7"/>
                  </a:lnTo>
                  <a:lnTo>
                    <a:pt x="1532" y="7"/>
                  </a:lnTo>
                  <a:lnTo>
                    <a:pt x="1546" y="2"/>
                  </a:lnTo>
                  <a:lnTo>
                    <a:pt x="1560" y="0"/>
                  </a:lnTo>
                  <a:lnTo>
                    <a:pt x="1572" y="0"/>
                  </a:lnTo>
                  <a:lnTo>
                    <a:pt x="1589" y="0"/>
                  </a:lnTo>
                  <a:lnTo>
                    <a:pt x="1603" y="0"/>
                  </a:lnTo>
                  <a:lnTo>
                    <a:pt x="1622" y="0"/>
                  </a:lnTo>
                  <a:lnTo>
                    <a:pt x="1636" y="0"/>
                  </a:lnTo>
                  <a:lnTo>
                    <a:pt x="1655" y="0"/>
                  </a:lnTo>
                  <a:lnTo>
                    <a:pt x="1672" y="0"/>
                  </a:lnTo>
                  <a:lnTo>
                    <a:pt x="1691" y="0"/>
                  </a:lnTo>
                  <a:lnTo>
                    <a:pt x="1705" y="0"/>
                  </a:lnTo>
                  <a:lnTo>
                    <a:pt x="1726" y="0"/>
                  </a:lnTo>
                  <a:lnTo>
                    <a:pt x="1745" y="0"/>
                  </a:lnTo>
                  <a:lnTo>
                    <a:pt x="1764" y="0"/>
                  </a:lnTo>
                  <a:lnTo>
                    <a:pt x="1786" y="0"/>
                  </a:lnTo>
                  <a:lnTo>
                    <a:pt x="1809" y="0"/>
                  </a:lnTo>
                  <a:lnTo>
                    <a:pt x="1828" y="0"/>
                  </a:lnTo>
                  <a:lnTo>
                    <a:pt x="1850" y="0"/>
                  </a:lnTo>
                  <a:lnTo>
                    <a:pt x="1871" y="0"/>
                  </a:lnTo>
                  <a:lnTo>
                    <a:pt x="1893" y="2"/>
                  </a:lnTo>
                  <a:lnTo>
                    <a:pt x="1914" y="5"/>
                  </a:lnTo>
                  <a:lnTo>
                    <a:pt x="1935" y="10"/>
                  </a:lnTo>
                  <a:lnTo>
                    <a:pt x="1957" y="12"/>
                  </a:lnTo>
                  <a:lnTo>
                    <a:pt x="1980" y="17"/>
                  </a:lnTo>
                  <a:lnTo>
                    <a:pt x="2002" y="19"/>
                  </a:lnTo>
                  <a:lnTo>
                    <a:pt x="2023" y="24"/>
                  </a:lnTo>
                  <a:lnTo>
                    <a:pt x="2045" y="26"/>
                  </a:lnTo>
                  <a:lnTo>
                    <a:pt x="2068" y="31"/>
                  </a:lnTo>
                  <a:lnTo>
                    <a:pt x="2085" y="33"/>
                  </a:lnTo>
                  <a:lnTo>
                    <a:pt x="2106" y="38"/>
                  </a:lnTo>
                  <a:lnTo>
                    <a:pt x="2128" y="40"/>
                  </a:lnTo>
                  <a:lnTo>
                    <a:pt x="2147" y="48"/>
                  </a:lnTo>
                  <a:lnTo>
                    <a:pt x="2163" y="50"/>
                  </a:lnTo>
                  <a:lnTo>
                    <a:pt x="2182" y="52"/>
                  </a:lnTo>
                  <a:lnTo>
                    <a:pt x="2199" y="55"/>
                  </a:lnTo>
                  <a:lnTo>
                    <a:pt x="2215" y="60"/>
                  </a:lnTo>
                  <a:lnTo>
                    <a:pt x="2230" y="62"/>
                  </a:lnTo>
                  <a:lnTo>
                    <a:pt x="2244" y="67"/>
                  </a:lnTo>
                  <a:lnTo>
                    <a:pt x="2258" y="67"/>
                  </a:lnTo>
                  <a:lnTo>
                    <a:pt x="2270" y="71"/>
                  </a:lnTo>
                  <a:lnTo>
                    <a:pt x="2291" y="74"/>
                  </a:lnTo>
                  <a:lnTo>
                    <a:pt x="2308" y="79"/>
                  </a:lnTo>
                  <a:lnTo>
                    <a:pt x="2318" y="81"/>
                  </a:lnTo>
                  <a:lnTo>
                    <a:pt x="2322" y="83"/>
                  </a:lnTo>
                  <a:lnTo>
                    <a:pt x="2398" y="179"/>
                  </a:lnTo>
                  <a:lnTo>
                    <a:pt x="2512" y="357"/>
                  </a:lnTo>
                  <a:lnTo>
                    <a:pt x="2524" y="445"/>
                  </a:lnTo>
                  <a:lnTo>
                    <a:pt x="3070" y="600"/>
                  </a:lnTo>
                  <a:lnTo>
                    <a:pt x="3334" y="690"/>
                  </a:lnTo>
                  <a:lnTo>
                    <a:pt x="3338" y="693"/>
                  </a:lnTo>
                  <a:lnTo>
                    <a:pt x="3350" y="705"/>
                  </a:lnTo>
                  <a:lnTo>
                    <a:pt x="3355" y="712"/>
                  </a:lnTo>
                  <a:lnTo>
                    <a:pt x="3367" y="721"/>
                  </a:lnTo>
                  <a:lnTo>
                    <a:pt x="3376" y="728"/>
                  </a:lnTo>
                  <a:lnTo>
                    <a:pt x="3391" y="743"/>
                  </a:lnTo>
                  <a:lnTo>
                    <a:pt x="3400" y="755"/>
                  </a:lnTo>
                  <a:lnTo>
                    <a:pt x="3412" y="769"/>
                  </a:lnTo>
                  <a:lnTo>
                    <a:pt x="3422" y="786"/>
                  </a:lnTo>
                  <a:lnTo>
                    <a:pt x="3431" y="800"/>
                  </a:lnTo>
                  <a:lnTo>
                    <a:pt x="3438" y="814"/>
                  </a:lnTo>
                  <a:lnTo>
                    <a:pt x="3445" y="833"/>
                  </a:lnTo>
                  <a:lnTo>
                    <a:pt x="3448" y="850"/>
                  </a:lnTo>
                  <a:lnTo>
                    <a:pt x="3452" y="866"/>
                  </a:lnTo>
                  <a:lnTo>
                    <a:pt x="3450" y="883"/>
                  </a:lnTo>
                  <a:lnTo>
                    <a:pt x="3448" y="900"/>
                  </a:lnTo>
                  <a:lnTo>
                    <a:pt x="3443" y="916"/>
                  </a:lnTo>
                  <a:lnTo>
                    <a:pt x="3441" y="931"/>
                  </a:lnTo>
                  <a:lnTo>
                    <a:pt x="3433" y="945"/>
                  </a:lnTo>
                  <a:lnTo>
                    <a:pt x="3429" y="962"/>
                  </a:lnTo>
                  <a:lnTo>
                    <a:pt x="3422" y="976"/>
                  </a:lnTo>
                  <a:lnTo>
                    <a:pt x="3419" y="993"/>
                  </a:lnTo>
                  <a:lnTo>
                    <a:pt x="3410" y="1002"/>
                  </a:lnTo>
                  <a:lnTo>
                    <a:pt x="3400" y="1014"/>
                  </a:lnTo>
                  <a:lnTo>
                    <a:pt x="3391" y="1026"/>
                  </a:lnTo>
                  <a:lnTo>
                    <a:pt x="3381" y="1038"/>
                  </a:lnTo>
                  <a:lnTo>
                    <a:pt x="3362" y="1054"/>
                  </a:lnTo>
                  <a:lnTo>
                    <a:pt x="3346" y="1069"/>
                  </a:lnTo>
                  <a:lnTo>
                    <a:pt x="3331" y="1074"/>
                  </a:lnTo>
                  <a:lnTo>
                    <a:pt x="3317" y="1081"/>
                  </a:lnTo>
                  <a:lnTo>
                    <a:pt x="3300" y="1088"/>
                  </a:lnTo>
                  <a:lnTo>
                    <a:pt x="3284" y="1097"/>
                  </a:lnTo>
                  <a:lnTo>
                    <a:pt x="3262" y="1104"/>
                  </a:lnTo>
                  <a:lnTo>
                    <a:pt x="3241" y="1114"/>
                  </a:lnTo>
                  <a:lnTo>
                    <a:pt x="3222" y="1124"/>
                  </a:lnTo>
                  <a:lnTo>
                    <a:pt x="3203" y="1131"/>
                  </a:lnTo>
                  <a:lnTo>
                    <a:pt x="3182" y="1135"/>
                  </a:lnTo>
                  <a:lnTo>
                    <a:pt x="3165" y="1143"/>
                  </a:lnTo>
                  <a:lnTo>
                    <a:pt x="3146" y="1150"/>
                  </a:lnTo>
                  <a:lnTo>
                    <a:pt x="3132" y="1157"/>
                  </a:lnTo>
                  <a:lnTo>
                    <a:pt x="3118" y="1162"/>
                  </a:lnTo>
                  <a:lnTo>
                    <a:pt x="3108" y="1166"/>
                  </a:lnTo>
                  <a:lnTo>
                    <a:pt x="3101" y="1169"/>
                  </a:lnTo>
                  <a:lnTo>
                    <a:pt x="3101" y="1171"/>
                  </a:lnTo>
                  <a:lnTo>
                    <a:pt x="2631" y="1262"/>
                  </a:lnTo>
                  <a:lnTo>
                    <a:pt x="976" y="1307"/>
                  </a:lnTo>
                  <a:close/>
                </a:path>
              </a:pathLst>
            </a:custGeom>
            <a:solidFill>
              <a:srgbClr val="F2DE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1" name="Freeform 113"/>
            <p:cNvSpPr>
              <a:spLocks/>
            </p:cNvSpPr>
            <p:nvPr/>
          </p:nvSpPr>
          <p:spPr bwMode="auto">
            <a:xfrm>
              <a:off x="2612" y="9838"/>
              <a:ext cx="424" cy="493"/>
            </a:xfrm>
            <a:custGeom>
              <a:avLst/>
              <a:gdLst>
                <a:gd name="T0" fmla="*/ 7 w 531"/>
                <a:gd name="T1" fmla="*/ 373 h 616"/>
                <a:gd name="T2" fmla="*/ 26 w 531"/>
                <a:gd name="T3" fmla="*/ 328 h 616"/>
                <a:gd name="T4" fmla="*/ 61 w 531"/>
                <a:gd name="T5" fmla="*/ 281 h 616"/>
                <a:gd name="T6" fmla="*/ 102 w 531"/>
                <a:gd name="T7" fmla="*/ 226 h 616"/>
                <a:gd name="T8" fmla="*/ 152 w 531"/>
                <a:gd name="T9" fmla="*/ 173 h 616"/>
                <a:gd name="T10" fmla="*/ 199 w 531"/>
                <a:gd name="T11" fmla="*/ 123 h 616"/>
                <a:gd name="T12" fmla="*/ 249 w 531"/>
                <a:gd name="T13" fmla="*/ 76 h 616"/>
                <a:gd name="T14" fmla="*/ 296 w 531"/>
                <a:gd name="T15" fmla="*/ 38 h 616"/>
                <a:gd name="T16" fmla="*/ 341 w 531"/>
                <a:gd name="T17" fmla="*/ 12 h 616"/>
                <a:gd name="T18" fmla="*/ 387 w 531"/>
                <a:gd name="T19" fmla="*/ 0 h 616"/>
                <a:gd name="T20" fmla="*/ 425 w 531"/>
                <a:gd name="T21" fmla="*/ 43 h 616"/>
                <a:gd name="T22" fmla="*/ 444 w 531"/>
                <a:gd name="T23" fmla="*/ 88 h 616"/>
                <a:gd name="T24" fmla="*/ 463 w 531"/>
                <a:gd name="T25" fmla="*/ 147 h 616"/>
                <a:gd name="T26" fmla="*/ 479 w 531"/>
                <a:gd name="T27" fmla="*/ 219 h 616"/>
                <a:gd name="T28" fmla="*/ 491 w 531"/>
                <a:gd name="T29" fmla="*/ 266 h 616"/>
                <a:gd name="T30" fmla="*/ 501 w 531"/>
                <a:gd name="T31" fmla="*/ 319 h 616"/>
                <a:gd name="T32" fmla="*/ 515 w 531"/>
                <a:gd name="T33" fmla="*/ 390 h 616"/>
                <a:gd name="T34" fmla="*/ 524 w 531"/>
                <a:gd name="T35" fmla="*/ 454 h 616"/>
                <a:gd name="T36" fmla="*/ 529 w 531"/>
                <a:gd name="T37" fmla="*/ 511 h 616"/>
                <a:gd name="T38" fmla="*/ 531 w 531"/>
                <a:gd name="T39" fmla="*/ 552 h 616"/>
                <a:gd name="T40" fmla="*/ 529 w 531"/>
                <a:gd name="T41" fmla="*/ 576 h 616"/>
                <a:gd name="T42" fmla="*/ 477 w 531"/>
                <a:gd name="T43" fmla="*/ 595 h 616"/>
                <a:gd name="T44" fmla="*/ 444 w 531"/>
                <a:gd name="T45" fmla="*/ 607 h 616"/>
                <a:gd name="T46" fmla="*/ 406 w 531"/>
                <a:gd name="T47" fmla="*/ 611 h 616"/>
                <a:gd name="T48" fmla="*/ 379 w 531"/>
                <a:gd name="T49" fmla="*/ 616 h 616"/>
                <a:gd name="T50" fmla="*/ 391 w 531"/>
                <a:gd name="T51" fmla="*/ 450 h 616"/>
                <a:gd name="T52" fmla="*/ 389 w 531"/>
                <a:gd name="T53" fmla="*/ 400 h 616"/>
                <a:gd name="T54" fmla="*/ 389 w 531"/>
                <a:gd name="T55" fmla="*/ 364 h 616"/>
                <a:gd name="T56" fmla="*/ 387 w 531"/>
                <a:gd name="T57" fmla="*/ 323 h 616"/>
                <a:gd name="T58" fmla="*/ 382 w 531"/>
                <a:gd name="T59" fmla="*/ 278 h 616"/>
                <a:gd name="T60" fmla="*/ 379 w 531"/>
                <a:gd name="T61" fmla="*/ 238 h 616"/>
                <a:gd name="T62" fmla="*/ 377 w 531"/>
                <a:gd name="T63" fmla="*/ 202 h 616"/>
                <a:gd name="T64" fmla="*/ 368 w 531"/>
                <a:gd name="T65" fmla="*/ 159 h 616"/>
                <a:gd name="T66" fmla="*/ 337 w 531"/>
                <a:gd name="T67" fmla="*/ 162 h 616"/>
                <a:gd name="T68" fmla="*/ 299 w 531"/>
                <a:gd name="T69" fmla="*/ 193 h 616"/>
                <a:gd name="T70" fmla="*/ 263 w 531"/>
                <a:gd name="T71" fmla="*/ 238 h 616"/>
                <a:gd name="T72" fmla="*/ 235 w 531"/>
                <a:gd name="T73" fmla="*/ 264 h 616"/>
                <a:gd name="T74" fmla="*/ 208 w 531"/>
                <a:gd name="T75" fmla="*/ 302 h 616"/>
                <a:gd name="T76" fmla="*/ 178 w 531"/>
                <a:gd name="T77" fmla="*/ 335 h 616"/>
                <a:gd name="T78" fmla="*/ 149 w 531"/>
                <a:gd name="T79" fmla="*/ 371 h 616"/>
                <a:gd name="T80" fmla="*/ 123 w 531"/>
                <a:gd name="T81" fmla="*/ 400 h 616"/>
                <a:gd name="T82" fmla="*/ 90 w 531"/>
                <a:gd name="T83" fmla="*/ 440 h 616"/>
                <a:gd name="T84" fmla="*/ 71 w 531"/>
                <a:gd name="T85" fmla="*/ 452 h 616"/>
                <a:gd name="T86" fmla="*/ 33 w 531"/>
                <a:gd name="T87" fmla="*/ 428 h 616"/>
                <a:gd name="T88" fmla="*/ 0 w 531"/>
                <a:gd name="T89" fmla="*/ 400 h 6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1"/>
                <a:gd name="T136" fmla="*/ 0 h 616"/>
                <a:gd name="T137" fmla="*/ 531 w 531"/>
                <a:gd name="T138" fmla="*/ 616 h 6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1" h="616">
                  <a:moveTo>
                    <a:pt x="0" y="400"/>
                  </a:moveTo>
                  <a:lnTo>
                    <a:pt x="0" y="388"/>
                  </a:lnTo>
                  <a:lnTo>
                    <a:pt x="7" y="373"/>
                  </a:lnTo>
                  <a:lnTo>
                    <a:pt x="11" y="359"/>
                  </a:lnTo>
                  <a:lnTo>
                    <a:pt x="21" y="347"/>
                  </a:lnTo>
                  <a:lnTo>
                    <a:pt x="26" y="328"/>
                  </a:lnTo>
                  <a:lnTo>
                    <a:pt x="35" y="314"/>
                  </a:lnTo>
                  <a:lnTo>
                    <a:pt x="47" y="297"/>
                  </a:lnTo>
                  <a:lnTo>
                    <a:pt x="61" y="281"/>
                  </a:lnTo>
                  <a:lnTo>
                    <a:pt x="73" y="262"/>
                  </a:lnTo>
                  <a:lnTo>
                    <a:pt x="87" y="245"/>
                  </a:lnTo>
                  <a:lnTo>
                    <a:pt x="102" y="226"/>
                  </a:lnTo>
                  <a:lnTo>
                    <a:pt x="118" y="209"/>
                  </a:lnTo>
                  <a:lnTo>
                    <a:pt x="133" y="190"/>
                  </a:lnTo>
                  <a:lnTo>
                    <a:pt x="152" y="173"/>
                  </a:lnTo>
                  <a:lnTo>
                    <a:pt x="166" y="154"/>
                  </a:lnTo>
                  <a:lnTo>
                    <a:pt x="185" y="140"/>
                  </a:lnTo>
                  <a:lnTo>
                    <a:pt x="199" y="123"/>
                  </a:lnTo>
                  <a:lnTo>
                    <a:pt x="216" y="107"/>
                  </a:lnTo>
                  <a:lnTo>
                    <a:pt x="230" y="90"/>
                  </a:lnTo>
                  <a:lnTo>
                    <a:pt x="249" y="76"/>
                  </a:lnTo>
                  <a:lnTo>
                    <a:pt x="265" y="62"/>
                  </a:lnTo>
                  <a:lnTo>
                    <a:pt x="282" y="50"/>
                  </a:lnTo>
                  <a:lnTo>
                    <a:pt x="296" y="38"/>
                  </a:lnTo>
                  <a:lnTo>
                    <a:pt x="313" y="31"/>
                  </a:lnTo>
                  <a:lnTo>
                    <a:pt x="327" y="19"/>
                  </a:lnTo>
                  <a:lnTo>
                    <a:pt x="341" y="12"/>
                  </a:lnTo>
                  <a:lnTo>
                    <a:pt x="351" y="4"/>
                  </a:lnTo>
                  <a:lnTo>
                    <a:pt x="365" y="2"/>
                  </a:lnTo>
                  <a:lnTo>
                    <a:pt x="387" y="0"/>
                  </a:lnTo>
                  <a:lnTo>
                    <a:pt x="403" y="7"/>
                  </a:lnTo>
                  <a:lnTo>
                    <a:pt x="413" y="19"/>
                  </a:lnTo>
                  <a:lnTo>
                    <a:pt x="425" y="43"/>
                  </a:lnTo>
                  <a:lnTo>
                    <a:pt x="429" y="57"/>
                  </a:lnTo>
                  <a:lnTo>
                    <a:pt x="436" y="71"/>
                  </a:lnTo>
                  <a:lnTo>
                    <a:pt x="444" y="88"/>
                  </a:lnTo>
                  <a:lnTo>
                    <a:pt x="451" y="109"/>
                  </a:lnTo>
                  <a:lnTo>
                    <a:pt x="455" y="126"/>
                  </a:lnTo>
                  <a:lnTo>
                    <a:pt x="463" y="147"/>
                  </a:lnTo>
                  <a:lnTo>
                    <a:pt x="470" y="171"/>
                  </a:lnTo>
                  <a:lnTo>
                    <a:pt x="474" y="195"/>
                  </a:lnTo>
                  <a:lnTo>
                    <a:pt x="479" y="219"/>
                  </a:lnTo>
                  <a:lnTo>
                    <a:pt x="486" y="245"/>
                  </a:lnTo>
                  <a:lnTo>
                    <a:pt x="486" y="257"/>
                  </a:lnTo>
                  <a:lnTo>
                    <a:pt x="491" y="266"/>
                  </a:lnTo>
                  <a:lnTo>
                    <a:pt x="493" y="281"/>
                  </a:lnTo>
                  <a:lnTo>
                    <a:pt x="498" y="295"/>
                  </a:lnTo>
                  <a:lnTo>
                    <a:pt x="501" y="319"/>
                  </a:lnTo>
                  <a:lnTo>
                    <a:pt x="505" y="342"/>
                  </a:lnTo>
                  <a:lnTo>
                    <a:pt x="510" y="366"/>
                  </a:lnTo>
                  <a:lnTo>
                    <a:pt x="515" y="390"/>
                  </a:lnTo>
                  <a:lnTo>
                    <a:pt x="517" y="411"/>
                  </a:lnTo>
                  <a:lnTo>
                    <a:pt x="522" y="435"/>
                  </a:lnTo>
                  <a:lnTo>
                    <a:pt x="524" y="454"/>
                  </a:lnTo>
                  <a:lnTo>
                    <a:pt x="529" y="476"/>
                  </a:lnTo>
                  <a:lnTo>
                    <a:pt x="529" y="492"/>
                  </a:lnTo>
                  <a:lnTo>
                    <a:pt x="529" y="511"/>
                  </a:lnTo>
                  <a:lnTo>
                    <a:pt x="529" y="523"/>
                  </a:lnTo>
                  <a:lnTo>
                    <a:pt x="531" y="540"/>
                  </a:lnTo>
                  <a:lnTo>
                    <a:pt x="531" y="552"/>
                  </a:lnTo>
                  <a:lnTo>
                    <a:pt x="531" y="561"/>
                  </a:lnTo>
                  <a:lnTo>
                    <a:pt x="529" y="569"/>
                  </a:lnTo>
                  <a:lnTo>
                    <a:pt x="529" y="576"/>
                  </a:lnTo>
                  <a:lnTo>
                    <a:pt x="512" y="585"/>
                  </a:lnTo>
                  <a:lnTo>
                    <a:pt x="491" y="592"/>
                  </a:lnTo>
                  <a:lnTo>
                    <a:pt x="477" y="595"/>
                  </a:lnTo>
                  <a:lnTo>
                    <a:pt x="467" y="600"/>
                  </a:lnTo>
                  <a:lnTo>
                    <a:pt x="455" y="602"/>
                  </a:lnTo>
                  <a:lnTo>
                    <a:pt x="444" y="607"/>
                  </a:lnTo>
                  <a:lnTo>
                    <a:pt x="429" y="607"/>
                  </a:lnTo>
                  <a:lnTo>
                    <a:pt x="415" y="609"/>
                  </a:lnTo>
                  <a:lnTo>
                    <a:pt x="406" y="611"/>
                  </a:lnTo>
                  <a:lnTo>
                    <a:pt x="398" y="614"/>
                  </a:lnTo>
                  <a:lnTo>
                    <a:pt x="384" y="614"/>
                  </a:lnTo>
                  <a:lnTo>
                    <a:pt x="379" y="616"/>
                  </a:lnTo>
                  <a:lnTo>
                    <a:pt x="394" y="461"/>
                  </a:lnTo>
                  <a:lnTo>
                    <a:pt x="391" y="457"/>
                  </a:lnTo>
                  <a:lnTo>
                    <a:pt x="391" y="450"/>
                  </a:lnTo>
                  <a:lnTo>
                    <a:pt x="391" y="433"/>
                  </a:lnTo>
                  <a:lnTo>
                    <a:pt x="391" y="414"/>
                  </a:lnTo>
                  <a:lnTo>
                    <a:pt x="389" y="400"/>
                  </a:lnTo>
                  <a:lnTo>
                    <a:pt x="389" y="388"/>
                  </a:lnTo>
                  <a:lnTo>
                    <a:pt x="389" y="376"/>
                  </a:lnTo>
                  <a:lnTo>
                    <a:pt x="389" y="364"/>
                  </a:lnTo>
                  <a:lnTo>
                    <a:pt x="387" y="350"/>
                  </a:lnTo>
                  <a:lnTo>
                    <a:pt x="387" y="335"/>
                  </a:lnTo>
                  <a:lnTo>
                    <a:pt x="387" y="323"/>
                  </a:lnTo>
                  <a:lnTo>
                    <a:pt x="387" y="309"/>
                  </a:lnTo>
                  <a:lnTo>
                    <a:pt x="384" y="292"/>
                  </a:lnTo>
                  <a:lnTo>
                    <a:pt x="382" y="278"/>
                  </a:lnTo>
                  <a:lnTo>
                    <a:pt x="382" y="264"/>
                  </a:lnTo>
                  <a:lnTo>
                    <a:pt x="382" y="252"/>
                  </a:lnTo>
                  <a:lnTo>
                    <a:pt x="379" y="238"/>
                  </a:lnTo>
                  <a:lnTo>
                    <a:pt x="377" y="223"/>
                  </a:lnTo>
                  <a:lnTo>
                    <a:pt x="377" y="212"/>
                  </a:lnTo>
                  <a:lnTo>
                    <a:pt x="377" y="202"/>
                  </a:lnTo>
                  <a:lnTo>
                    <a:pt x="372" y="183"/>
                  </a:lnTo>
                  <a:lnTo>
                    <a:pt x="372" y="169"/>
                  </a:lnTo>
                  <a:lnTo>
                    <a:pt x="368" y="159"/>
                  </a:lnTo>
                  <a:lnTo>
                    <a:pt x="368" y="157"/>
                  </a:lnTo>
                  <a:lnTo>
                    <a:pt x="351" y="154"/>
                  </a:lnTo>
                  <a:lnTo>
                    <a:pt x="337" y="162"/>
                  </a:lnTo>
                  <a:lnTo>
                    <a:pt x="318" y="173"/>
                  </a:lnTo>
                  <a:lnTo>
                    <a:pt x="306" y="190"/>
                  </a:lnTo>
                  <a:lnTo>
                    <a:pt x="299" y="193"/>
                  </a:lnTo>
                  <a:lnTo>
                    <a:pt x="289" y="204"/>
                  </a:lnTo>
                  <a:lnTo>
                    <a:pt x="277" y="216"/>
                  </a:lnTo>
                  <a:lnTo>
                    <a:pt x="263" y="238"/>
                  </a:lnTo>
                  <a:lnTo>
                    <a:pt x="254" y="245"/>
                  </a:lnTo>
                  <a:lnTo>
                    <a:pt x="244" y="257"/>
                  </a:lnTo>
                  <a:lnTo>
                    <a:pt x="235" y="264"/>
                  </a:lnTo>
                  <a:lnTo>
                    <a:pt x="225" y="278"/>
                  </a:lnTo>
                  <a:lnTo>
                    <a:pt x="216" y="290"/>
                  </a:lnTo>
                  <a:lnTo>
                    <a:pt x="208" y="302"/>
                  </a:lnTo>
                  <a:lnTo>
                    <a:pt x="197" y="314"/>
                  </a:lnTo>
                  <a:lnTo>
                    <a:pt x="189" y="326"/>
                  </a:lnTo>
                  <a:lnTo>
                    <a:pt x="178" y="335"/>
                  </a:lnTo>
                  <a:lnTo>
                    <a:pt x="168" y="347"/>
                  </a:lnTo>
                  <a:lnTo>
                    <a:pt x="156" y="359"/>
                  </a:lnTo>
                  <a:lnTo>
                    <a:pt x="149" y="371"/>
                  </a:lnTo>
                  <a:lnTo>
                    <a:pt x="140" y="381"/>
                  </a:lnTo>
                  <a:lnTo>
                    <a:pt x="130" y="390"/>
                  </a:lnTo>
                  <a:lnTo>
                    <a:pt x="123" y="400"/>
                  </a:lnTo>
                  <a:lnTo>
                    <a:pt x="116" y="411"/>
                  </a:lnTo>
                  <a:lnTo>
                    <a:pt x="99" y="426"/>
                  </a:lnTo>
                  <a:lnTo>
                    <a:pt x="90" y="440"/>
                  </a:lnTo>
                  <a:lnTo>
                    <a:pt x="83" y="447"/>
                  </a:lnTo>
                  <a:lnTo>
                    <a:pt x="80" y="454"/>
                  </a:lnTo>
                  <a:lnTo>
                    <a:pt x="71" y="452"/>
                  </a:lnTo>
                  <a:lnTo>
                    <a:pt x="59" y="447"/>
                  </a:lnTo>
                  <a:lnTo>
                    <a:pt x="45" y="438"/>
                  </a:lnTo>
                  <a:lnTo>
                    <a:pt x="33" y="428"/>
                  </a:lnTo>
                  <a:lnTo>
                    <a:pt x="21" y="416"/>
                  </a:lnTo>
                  <a:lnTo>
                    <a:pt x="9" y="407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2" name="Freeform 114"/>
            <p:cNvSpPr>
              <a:spLocks/>
            </p:cNvSpPr>
            <p:nvPr/>
          </p:nvSpPr>
          <p:spPr bwMode="auto">
            <a:xfrm>
              <a:off x="4254" y="7881"/>
              <a:ext cx="644" cy="306"/>
            </a:xfrm>
            <a:custGeom>
              <a:avLst/>
              <a:gdLst>
                <a:gd name="T0" fmla="*/ 5 w 805"/>
                <a:gd name="T1" fmla="*/ 107 h 383"/>
                <a:gd name="T2" fmla="*/ 36 w 805"/>
                <a:gd name="T3" fmla="*/ 107 h 383"/>
                <a:gd name="T4" fmla="*/ 71 w 805"/>
                <a:gd name="T5" fmla="*/ 107 h 383"/>
                <a:gd name="T6" fmla="*/ 114 w 805"/>
                <a:gd name="T7" fmla="*/ 104 h 383"/>
                <a:gd name="T8" fmla="*/ 159 w 805"/>
                <a:gd name="T9" fmla="*/ 102 h 383"/>
                <a:gd name="T10" fmla="*/ 197 w 805"/>
                <a:gd name="T11" fmla="*/ 100 h 383"/>
                <a:gd name="T12" fmla="*/ 223 w 805"/>
                <a:gd name="T13" fmla="*/ 97 h 383"/>
                <a:gd name="T14" fmla="*/ 249 w 805"/>
                <a:gd name="T15" fmla="*/ 95 h 383"/>
                <a:gd name="T16" fmla="*/ 276 w 805"/>
                <a:gd name="T17" fmla="*/ 93 h 383"/>
                <a:gd name="T18" fmla="*/ 302 w 805"/>
                <a:gd name="T19" fmla="*/ 88 h 383"/>
                <a:gd name="T20" fmla="*/ 328 w 805"/>
                <a:gd name="T21" fmla="*/ 81 h 383"/>
                <a:gd name="T22" fmla="*/ 354 w 805"/>
                <a:gd name="T23" fmla="*/ 74 h 383"/>
                <a:gd name="T24" fmla="*/ 382 w 805"/>
                <a:gd name="T25" fmla="*/ 69 h 383"/>
                <a:gd name="T26" fmla="*/ 406 w 805"/>
                <a:gd name="T27" fmla="*/ 62 h 383"/>
                <a:gd name="T28" fmla="*/ 435 w 805"/>
                <a:gd name="T29" fmla="*/ 52 h 383"/>
                <a:gd name="T30" fmla="*/ 463 w 805"/>
                <a:gd name="T31" fmla="*/ 47 h 383"/>
                <a:gd name="T32" fmla="*/ 489 w 805"/>
                <a:gd name="T33" fmla="*/ 40 h 383"/>
                <a:gd name="T34" fmla="*/ 515 w 805"/>
                <a:gd name="T35" fmla="*/ 31 h 383"/>
                <a:gd name="T36" fmla="*/ 539 w 805"/>
                <a:gd name="T37" fmla="*/ 24 h 383"/>
                <a:gd name="T38" fmla="*/ 565 w 805"/>
                <a:gd name="T39" fmla="*/ 16 h 383"/>
                <a:gd name="T40" fmla="*/ 591 w 805"/>
                <a:gd name="T41" fmla="*/ 9 h 383"/>
                <a:gd name="T42" fmla="*/ 627 w 805"/>
                <a:gd name="T43" fmla="*/ 2 h 383"/>
                <a:gd name="T44" fmla="*/ 672 w 805"/>
                <a:gd name="T45" fmla="*/ 0 h 383"/>
                <a:gd name="T46" fmla="*/ 717 w 805"/>
                <a:gd name="T47" fmla="*/ 2 h 383"/>
                <a:gd name="T48" fmla="*/ 748 w 805"/>
                <a:gd name="T49" fmla="*/ 14 h 383"/>
                <a:gd name="T50" fmla="*/ 777 w 805"/>
                <a:gd name="T51" fmla="*/ 33 h 383"/>
                <a:gd name="T52" fmla="*/ 791 w 805"/>
                <a:gd name="T53" fmla="*/ 59 h 383"/>
                <a:gd name="T54" fmla="*/ 803 w 805"/>
                <a:gd name="T55" fmla="*/ 88 h 383"/>
                <a:gd name="T56" fmla="*/ 805 w 805"/>
                <a:gd name="T57" fmla="*/ 114 h 383"/>
                <a:gd name="T58" fmla="*/ 800 w 805"/>
                <a:gd name="T59" fmla="*/ 143 h 383"/>
                <a:gd name="T60" fmla="*/ 793 w 805"/>
                <a:gd name="T61" fmla="*/ 169 h 383"/>
                <a:gd name="T62" fmla="*/ 779 w 805"/>
                <a:gd name="T63" fmla="*/ 185 h 383"/>
                <a:gd name="T64" fmla="*/ 748 w 805"/>
                <a:gd name="T65" fmla="*/ 204 h 383"/>
                <a:gd name="T66" fmla="*/ 712 w 805"/>
                <a:gd name="T67" fmla="*/ 226 h 383"/>
                <a:gd name="T68" fmla="*/ 670 w 805"/>
                <a:gd name="T69" fmla="*/ 245 h 383"/>
                <a:gd name="T70" fmla="*/ 627 w 805"/>
                <a:gd name="T71" fmla="*/ 262 h 383"/>
                <a:gd name="T72" fmla="*/ 589 w 805"/>
                <a:gd name="T73" fmla="*/ 276 h 383"/>
                <a:gd name="T74" fmla="*/ 558 w 805"/>
                <a:gd name="T75" fmla="*/ 285 h 383"/>
                <a:gd name="T76" fmla="*/ 542 w 805"/>
                <a:gd name="T77" fmla="*/ 293 h 383"/>
                <a:gd name="T78" fmla="*/ 62 w 805"/>
                <a:gd name="T79" fmla="*/ 383 h 383"/>
                <a:gd name="T80" fmla="*/ 0 w 805"/>
                <a:gd name="T81" fmla="*/ 107 h 3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05"/>
                <a:gd name="T124" fmla="*/ 0 h 383"/>
                <a:gd name="T125" fmla="*/ 805 w 805"/>
                <a:gd name="T126" fmla="*/ 383 h 3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05" h="383">
                  <a:moveTo>
                    <a:pt x="0" y="107"/>
                  </a:moveTo>
                  <a:lnTo>
                    <a:pt x="5" y="107"/>
                  </a:lnTo>
                  <a:lnTo>
                    <a:pt x="24" y="107"/>
                  </a:lnTo>
                  <a:lnTo>
                    <a:pt x="36" y="107"/>
                  </a:lnTo>
                  <a:lnTo>
                    <a:pt x="52" y="107"/>
                  </a:lnTo>
                  <a:lnTo>
                    <a:pt x="71" y="107"/>
                  </a:lnTo>
                  <a:lnTo>
                    <a:pt x="93" y="107"/>
                  </a:lnTo>
                  <a:lnTo>
                    <a:pt x="114" y="104"/>
                  </a:lnTo>
                  <a:lnTo>
                    <a:pt x="138" y="104"/>
                  </a:lnTo>
                  <a:lnTo>
                    <a:pt x="159" y="102"/>
                  </a:lnTo>
                  <a:lnTo>
                    <a:pt x="185" y="102"/>
                  </a:lnTo>
                  <a:lnTo>
                    <a:pt x="197" y="100"/>
                  </a:lnTo>
                  <a:lnTo>
                    <a:pt x="211" y="100"/>
                  </a:lnTo>
                  <a:lnTo>
                    <a:pt x="223" y="97"/>
                  </a:lnTo>
                  <a:lnTo>
                    <a:pt x="238" y="97"/>
                  </a:lnTo>
                  <a:lnTo>
                    <a:pt x="249" y="95"/>
                  </a:lnTo>
                  <a:lnTo>
                    <a:pt x="264" y="95"/>
                  </a:lnTo>
                  <a:lnTo>
                    <a:pt x="276" y="93"/>
                  </a:lnTo>
                  <a:lnTo>
                    <a:pt x="290" y="93"/>
                  </a:lnTo>
                  <a:lnTo>
                    <a:pt x="302" y="88"/>
                  </a:lnTo>
                  <a:lnTo>
                    <a:pt x="316" y="85"/>
                  </a:lnTo>
                  <a:lnTo>
                    <a:pt x="328" y="81"/>
                  </a:lnTo>
                  <a:lnTo>
                    <a:pt x="340" y="78"/>
                  </a:lnTo>
                  <a:lnTo>
                    <a:pt x="354" y="74"/>
                  </a:lnTo>
                  <a:lnTo>
                    <a:pt x="368" y="71"/>
                  </a:lnTo>
                  <a:lnTo>
                    <a:pt x="382" y="69"/>
                  </a:lnTo>
                  <a:lnTo>
                    <a:pt x="397" y="66"/>
                  </a:lnTo>
                  <a:lnTo>
                    <a:pt x="406" y="62"/>
                  </a:lnTo>
                  <a:lnTo>
                    <a:pt x="420" y="57"/>
                  </a:lnTo>
                  <a:lnTo>
                    <a:pt x="435" y="52"/>
                  </a:lnTo>
                  <a:lnTo>
                    <a:pt x="449" y="50"/>
                  </a:lnTo>
                  <a:lnTo>
                    <a:pt x="463" y="47"/>
                  </a:lnTo>
                  <a:lnTo>
                    <a:pt x="475" y="45"/>
                  </a:lnTo>
                  <a:lnTo>
                    <a:pt x="489" y="40"/>
                  </a:lnTo>
                  <a:lnTo>
                    <a:pt x="504" y="38"/>
                  </a:lnTo>
                  <a:lnTo>
                    <a:pt x="515" y="31"/>
                  </a:lnTo>
                  <a:lnTo>
                    <a:pt x="530" y="28"/>
                  </a:lnTo>
                  <a:lnTo>
                    <a:pt x="539" y="24"/>
                  </a:lnTo>
                  <a:lnTo>
                    <a:pt x="553" y="21"/>
                  </a:lnTo>
                  <a:lnTo>
                    <a:pt x="565" y="16"/>
                  </a:lnTo>
                  <a:lnTo>
                    <a:pt x="579" y="14"/>
                  </a:lnTo>
                  <a:lnTo>
                    <a:pt x="591" y="9"/>
                  </a:lnTo>
                  <a:lnTo>
                    <a:pt x="603" y="9"/>
                  </a:lnTo>
                  <a:lnTo>
                    <a:pt x="627" y="2"/>
                  </a:lnTo>
                  <a:lnTo>
                    <a:pt x="651" y="2"/>
                  </a:lnTo>
                  <a:lnTo>
                    <a:pt x="672" y="0"/>
                  </a:lnTo>
                  <a:lnTo>
                    <a:pt x="698" y="2"/>
                  </a:lnTo>
                  <a:lnTo>
                    <a:pt x="717" y="2"/>
                  </a:lnTo>
                  <a:lnTo>
                    <a:pt x="734" y="9"/>
                  </a:lnTo>
                  <a:lnTo>
                    <a:pt x="748" y="14"/>
                  </a:lnTo>
                  <a:lnTo>
                    <a:pt x="765" y="26"/>
                  </a:lnTo>
                  <a:lnTo>
                    <a:pt x="777" y="33"/>
                  </a:lnTo>
                  <a:lnTo>
                    <a:pt x="786" y="47"/>
                  </a:lnTo>
                  <a:lnTo>
                    <a:pt x="791" y="59"/>
                  </a:lnTo>
                  <a:lnTo>
                    <a:pt x="800" y="74"/>
                  </a:lnTo>
                  <a:lnTo>
                    <a:pt x="803" y="88"/>
                  </a:lnTo>
                  <a:lnTo>
                    <a:pt x="805" y="102"/>
                  </a:lnTo>
                  <a:lnTo>
                    <a:pt x="805" y="114"/>
                  </a:lnTo>
                  <a:lnTo>
                    <a:pt x="805" y="128"/>
                  </a:lnTo>
                  <a:lnTo>
                    <a:pt x="800" y="143"/>
                  </a:lnTo>
                  <a:lnTo>
                    <a:pt x="798" y="157"/>
                  </a:lnTo>
                  <a:lnTo>
                    <a:pt x="793" y="169"/>
                  </a:lnTo>
                  <a:lnTo>
                    <a:pt x="788" y="178"/>
                  </a:lnTo>
                  <a:lnTo>
                    <a:pt x="779" y="185"/>
                  </a:lnTo>
                  <a:lnTo>
                    <a:pt x="765" y="197"/>
                  </a:lnTo>
                  <a:lnTo>
                    <a:pt x="748" y="204"/>
                  </a:lnTo>
                  <a:lnTo>
                    <a:pt x="731" y="216"/>
                  </a:lnTo>
                  <a:lnTo>
                    <a:pt x="712" y="226"/>
                  </a:lnTo>
                  <a:lnTo>
                    <a:pt x="691" y="235"/>
                  </a:lnTo>
                  <a:lnTo>
                    <a:pt x="670" y="245"/>
                  </a:lnTo>
                  <a:lnTo>
                    <a:pt x="651" y="254"/>
                  </a:lnTo>
                  <a:lnTo>
                    <a:pt x="627" y="262"/>
                  </a:lnTo>
                  <a:lnTo>
                    <a:pt x="606" y="269"/>
                  </a:lnTo>
                  <a:lnTo>
                    <a:pt x="589" y="276"/>
                  </a:lnTo>
                  <a:lnTo>
                    <a:pt x="575" y="283"/>
                  </a:lnTo>
                  <a:lnTo>
                    <a:pt x="558" y="285"/>
                  </a:lnTo>
                  <a:lnTo>
                    <a:pt x="549" y="290"/>
                  </a:lnTo>
                  <a:lnTo>
                    <a:pt x="542" y="293"/>
                  </a:lnTo>
                  <a:lnTo>
                    <a:pt x="542" y="295"/>
                  </a:lnTo>
                  <a:lnTo>
                    <a:pt x="62" y="383"/>
                  </a:lnTo>
                  <a:lnTo>
                    <a:pt x="45" y="331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EDCF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3" name="Freeform 115"/>
            <p:cNvSpPr>
              <a:spLocks/>
            </p:cNvSpPr>
            <p:nvPr/>
          </p:nvSpPr>
          <p:spPr bwMode="auto">
            <a:xfrm>
              <a:off x="3990" y="9894"/>
              <a:ext cx="156" cy="169"/>
            </a:xfrm>
            <a:custGeom>
              <a:avLst/>
              <a:gdLst>
                <a:gd name="T0" fmla="*/ 126 w 195"/>
                <a:gd name="T1" fmla="*/ 2 h 212"/>
                <a:gd name="T2" fmla="*/ 121 w 195"/>
                <a:gd name="T3" fmla="*/ 2 h 212"/>
                <a:gd name="T4" fmla="*/ 109 w 195"/>
                <a:gd name="T5" fmla="*/ 2 h 212"/>
                <a:gd name="T6" fmla="*/ 90 w 195"/>
                <a:gd name="T7" fmla="*/ 2 h 212"/>
                <a:gd name="T8" fmla="*/ 74 w 195"/>
                <a:gd name="T9" fmla="*/ 9 h 212"/>
                <a:gd name="T10" fmla="*/ 50 w 195"/>
                <a:gd name="T11" fmla="*/ 16 h 212"/>
                <a:gd name="T12" fmla="*/ 31 w 195"/>
                <a:gd name="T13" fmla="*/ 31 h 212"/>
                <a:gd name="T14" fmla="*/ 24 w 195"/>
                <a:gd name="T15" fmla="*/ 38 h 212"/>
                <a:gd name="T16" fmla="*/ 17 w 195"/>
                <a:gd name="T17" fmla="*/ 50 h 212"/>
                <a:gd name="T18" fmla="*/ 10 w 195"/>
                <a:gd name="T19" fmla="*/ 59 h 212"/>
                <a:gd name="T20" fmla="*/ 10 w 195"/>
                <a:gd name="T21" fmla="*/ 74 h 212"/>
                <a:gd name="T22" fmla="*/ 5 w 195"/>
                <a:gd name="T23" fmla="*/ 85 h 212"/>
                <a:gd name="T24" fmla="*/ 3 w 195"/>
                <a:gd name="T25" fmla="*/ 97 h 212"/>
                <a:gd name="T26" fmla="*/ 0 w 195"/>
                <a:gd name="T27" fmla="*/ 109 h 212"/>
                <a:gd name="T28" fmla="*/ 0 w 195"/>
                <a:gd name="T29" fmla="*/ 121 h 212"/>
                <a:gd name="T30" fmla="*/ 0 w 195"/>
                <a:gd name="T31" fmla="*/ 145 h 212"/>
                <a:gd name="T32" fmla="*/ 5 w 195"/>
                <a:gd name="T33" fmla="*/ 166 h 212"/>
                <a:gd name="T34" fmla="*/ 12 w 195"/>
                <a:gd name="T35" fmla="*/ 183 h 212"/>
                <a:gd name="T36" fmla="*/ 26 w 195"/>
                <a:gd name="T37" fmla="*/ 195 h 212"/>
                <a:gd name="T38" fmla="*/ 31 w 195"/>
                <a:gd name="T39" fmla="*/ 200 h 212"/>
                <a:gd name="T40" fmla="*/ 41 w 195"/>
                <a:gd name="T41" fmla="*/ 204 h 212"/>
                <a:gd name="T42" fmla="*/ 52 w 195"/>
                <a:gd name="T43" fmla="*/ 207 h 212"/>
                <a:gd name="T44" fmla="*/ 67 w 195"/>
                <a:gd name="T45" fmla="*/ 212 h 212"/>
                <a:gd name="T46" fmla="*/ 90 w 195"/>
                <a:gd name="T47" fmla="*/ 209 h 212"/>
                <a:gd name="T48" fmla="*/ 112 w 195"/>
                <a:gd name="T49" fmla="*/ 207 h 212"/>
                <a:gd name="T50" fmla="*/ 133 w 195"/>
                <a:gd name="T51" fmla="*/ 200 h 212"/>
                <a:gd name="T52" fmla="*/ 155 w 195"/>
                <a:gd name="T53" fmla="*/ 193 h 212"/>
                <a:gd name="T54" fmla="*/ 166 w 195"/>
                <a:gd name="T55" fmla="*/ 181 h 212"/>
                <a:gd name="T56" fmla="*/ 181 w 195"/>
                <a:gd name="T57" fmla="*/ 164 h 212"/>
                <a:gd name="T58" fmla="*/ 183 w 195"/>
                <a:gd name="T59" fmla="*/ 152 h 212"/>
                <a:gd name="T60" fmla="*/ 188 w 195"/>
                <a:gd name="T61" fmla="*/ 143 h 212"/>
                <a:gd name="T62" fmla="*/ 190 w 195"/>
                <a:gd name="T63" fmla="*/ 131 h 212"/>
                <a:gd name="T64" fmla="*/ 195 w 195"/>
                <a:gd name="T65" fmla="*/ 121 h 212"/>
                <a:gd name="T66" fmla="*/ 192 w 195"/>
                <a:gd name="T67" fmla="*/ 104 h 212"/>
                <a:gd name="T68" fmla="*/ 192 w 195"/>
                <a:gd name="T69" fmla="*/ 90 h 212"/>
                <a:gd name="T70" fmla="*/ 190 w 195"/>
                <a:gd name="T71" fmla="*/ 78 h 212"/>
                <a:gd name="T72" fmla="*/ 190 w 195"/>
                <a:gd name="T73" fmla="*/ 66 h 212"/>
                <a:gd name="T74" fmla="*/ 181 w 195"/>
                <a:gd name="T75" fmla="*/ 47 h 212"/>
                <a:gd name="T76" fmla="*/ 174 w 195"/>
                <a:gd name="T77" fmla="*/ 31 h 212"/>
                <a:gd name="T78" fmla="*/ 162 w 195"/>
                <a:gd name="T79" fmla="*/ 14 h 212"/>
                <a:gd name="T80" fmla="*/ 152 w 195"/>
                <a:gd name="T81" fmla="*/ 7 h 212"/>
                <a:gd name="T82" fmla="*/ 138 w 195"/>
                <a:gd name="T83" fmla="*/ 0 h 212"/>
                <a:gd name="T84" fmla="*/ 126 w 195"/>
                <a:gd name="T85" fmla="*/ 2 h 212"/>
                <a:gd name="T86" fmla="*/ 126 w 195"/>
                <a:gd name="T87" fmla="*/ 2 h 2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5"/>
                <a:gd name="T133" fmla="*/ 0 h 212"/>
                <a:gd name="T134" fmla="*/ 195 w 195"/>
                <a:gd name="T135" fmla="*/ 212 h 2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5" h="212">
                  <a:moveTo>
                    <a:pt x="126" y="2"/>
                  </a:moveTo>
                  <a:lnTo>
                    <a:pt x="121" y="2"/>
                  </a:lnTo>
                  <a:lnTo>
                    <a:pt x="109" y="2"/>
                  </a:lnTo>
                  <a:lnTo>
                    <a:pt x="90" y="2"/>
                  </a:lnTo>
                  <a:lnTo>
                    <a:pt x="74" y="9"/>
                  </a:lnTo>
                  <a:lnTo>
                    <a:pt x="50" y="16"/>
                  </a:lnTo>
                  <a:lnTo>
                    <a:pt x="31" y="31"/>
                  </a:lnTo>
                  <a:lnTo>
                    <a:pt x="24" y="38"/>
                  </a:lnTo>
                  <a:lnTo>
                    <a:pt x="17" y="50"/>
                  </a:lnTo>
                  <a:lnTo>
                    <a:pt x="10" y="59"/>
                  </a:lnTo>
                  <a:lnTo>
                    <a:pt x="10" y="74"/>
                  </a:lnTo>
                  <a:lnTo>
                    <a:pt x="5" y="85"/>
                  </a:lnTo>
                  <a:lnTo>
                    <a:pt x="3" y="97"/>
                  </a:lnTo>
                  <a:lnTo>
                    <a:pt x="0" y="109"/>
                  </a:lnTo>
                  <a:lnTo>
                    <a:pt x="0" y="121"/>
                  </a:lnTo>
                  <a:lnTo>
                    <a:pt x="0" y="145"/>
                  </a:lnTo>
                  <a:lnTo>
                    <a:pt x="5" y="166"/>
                  </a:lnTo>
                  <a:lnTo>
                    <a:pt x="12" y="183"/>
                  </a:lnTo>
                  <a:lnTo>
                    <a:pt x="26" y="195"/>
                  </a:lnTo>
                  <a:lnTo>
                    <a:pt x="31" y="200"/>
                  </a:lnTo>
                  <a:lnTo>
                    <a:pt x="41" y="204"/>
                  </a:lnTo>
                  <a:lnTo>
                    <a:pt x="52" y="207"/>
                  </a:lnTo>
                  <a:lnTo>
                    <a:pt x="67" y="212"/>
                  </a:lnTo>
                  <a:lnTo>
                    <a:pt x="90" y="209"/>
                  </a:lnTo>
                  <a:lnTo>
                    <a:pt x="112" y="207"/>
                  </a:lnTo>
                  <a:lnTo>
                    <a:pt x="133" y="200"/>
                  </a:lnTo>
                  <a:lnTo>
                    <a:pt x="155" y="193"/>
                  </a:lnTo>
                  <a:lnTo>
                    <a:pt x="166" y="181"/>
                  </a:lnTo>
                  <a:lnTo>
                    <a:pt x="181" y="164"/>
                  </a:lnTo>
                  <a:lnTo>
                    <a:pt x="183" y="152"/>
                  </a:lnTo>
                  <a:lnTo>
                    <a:pt x="188" y="143"/>
                  </a:lnTo>
                  <a:lnTo>
                    <a:pt x="190" y="131"/>
                  </a:lnTo>
                  <a:lnTo>
                    <a:pt x="195" y="121"/>
                  </a:lnTo>
                  <a:lnTo>
                    <a:pt x="192" y="104"/>
                  </a:lnTo>
                  <a:lnTo>
                    <a:pt x="192" y="90"/>
                  </a:lnTo>
                  <a:lnTo>
                    <a:pt x="190" y="78"/>
                  </a:lnTo>
                  <a:lnTo>
                    <a:pt x="190" y="66"/>
                  </a:lnTo>
                  <a:lnTo>
                    <a:pt x="181" y="47"/>
                  </a:lnTo>
                  <a:lnTo>
                    <a:pt x="174" y="31"/>
                  </a:lnTo>
                  <a:lnTo>
                    <a:pt x="162" y="14"/>
                  </a:lnTo>
                  <a:lnTo>
                    <a:pt x="152" y="7"/>
                  </a:lnTo>
                  <a:lnTo>
                    <a:pt x="138" y="0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F7E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4" name="Freeform 116"/>
            <p:cNvSpPr>
              <a:spLocks/>
            </p:cNvSpPr>
            <p:nvPr/>
          </p:nvSpPr>
          <p:spPr bwMode="auto">
            <a:xfrm>
              <a:off x="2204" y="7915"/>
              <a:ext cx="793" cy="322"/>
            </a:xfrm>
            <a:custGeom>
              <a:avLst/>
              <a:gdLst>
                <a:gd name="T0" fmla="*/ 88 w 991"/>
                <a:gd name="T1" fmla="*/ 14 h 402"/>
                <a:gd name="T2" fmla="*/ 100 w 991"/>
                <a:gd name="T3" fmla="*/ 45 h 402"/>
                <a:gd name="T4" fmla="*/ 141 w 991"/>
                <a:gd name="T5" fmla="*/ 85 h 402"/>
                <a:gd name="T6" fmla="*/ 171 w 991"/>
                <a:gd name="T7" fmla="*/ 107 h 402"/>
                <a:gd name="T8" fmla="*/ 212 w 991"/>
                <a:gd name="T9" fmla="*/ 130 h 402"/>
                <a:gd name="T10" fmla="*/ 266 w 991"/>
                <a:gd name="T11" fmla="*/ 152 h 402"/>
                <a:gd name="T12" fmla="*/ 309 w 991"/>
                <a:gd name="T13" fmla="*/ 166 h 402"/>
                <a:gd name="T14" fmla="*/ 359 w 991"/>
                <a:gd name="T15" fmla="*/ 180 h 402"/>
                <a:gd name="T16" fmla="*/ 409 w 991"/>
                <a:gd name="T17" fmla="*/ 190 h 402"/>
                <a:gd name="T18" fmla="*/ 452 w 991"/>
                <a:gd name="T19" fmla="*/ 197 h 402"/>
                <a:gd name="T20" fmla="*/ 492 w 991"/>
                <a:gd name="T21" fmla="*/ 202 h 402"/>
                <a:gd name="T22" fmla="*/ 535 w 991"/>
                <a:gd name="T23" fmla="*/ 207 h 402"/>
                <a:gd name="T24" fmla="*/ 575 w 991"/>
                <a:gd name="T25" fmla="*/ 211 h 402"/>
                <a:gd name="T26" fmla="*/ 615 w 991"/>
                <a:gd name="T27" fmla="*/ 214 h 402"/>
                <a:gd name="T28" fmla="*/ 658 w 991"/>
                <a:gd name="T29" fmla="*/ 219 h 402"/>
                <a:gd name="T30" fmla="*/ 696 w 991"/>
                <a:gd name="T31" fmla="*/ 219 h 402"/>
                <a:gd name="T32" fmla="*/ 734 w 991"/>
                <a:gd name="T33" fmla="*/ 223 h 402"/>
                <a:gd name="T34" fmla="*/ 786 w 991"/>
                <a:gd name="T35" fmla="*/ 223 h 402"/>
                <a:gd name="T36" fmla="*/ 853 w 991"/>
                <a:gd name="T37" fmla="*/ 223 h 402"/>
                <a:gd name="T38" fmla="*/ 907 w 991"/>
                <a:gd name="T39" fmla="*/ 223 h 402"/>
                <a:gd name="T40" fmla="*/ 953 w 991"/>
                <a:gd name="T41" fmla="*/ 223 h 402"/>
                <a:gd name="T42" fmla="*/ 983 w 991"/>
                <a:gd name="T43" fmla="*/ 223 h 402"/>
                <a:gd name="T44" fmla="*/ 964 w 991"/>
                <a:gd name="T45" fmla="*/ 388 h 402"/>
                <a:gd name="T46" fmla="*/ 919 w 991"/>
                <a:gd name="T47" fmla="*/ 392 h 402"/>
                <a:gd name="T48" fmla="*/ 879 w 991"/>
                <a:gd name="T49" fmla="*/ 395 h 402"/>
                <a:gd name="T50" fmla="*/ 831 w 991"/>
                <a:gd name="T51" fmla="*/ 399 h 402"/>
                <a:gd name="T52" fmla="*/ 789 w 991"/>
                <a:gd name="T53" fmla="*/ 399 h 402"/>
                <a:gd name="T54" fmla="*/ 753 w 991"/>
                <a:gd name="T55" fmla="*/ 399 h 402"/>
                <a:gd name="T56" fmla="*/ 713 w 991"/>
                <a:gd name="T57" fmla="*/ 399 h 402"/>
                <a:gd name="T58" fmla="*/ 668 w 991"/>
                <a:gd name="T59" fmla="*/ 397 h 402"/>
                <a:gd name="T60" fmla="*/ 618 w 991"/>
                <a:gd name="T61" fmla="*/ 395 h 402"/>
                <a:gd name="T62" fmla="*/ 568 w 991"/>
                <a:gd name="T63" fmla="*/ 395 h 402"/>
                <a:gd name="T64" fmla="*/ 511 w 991"/>
                <a:gd name="T65" fmla="*/ 388 h 402"/>
                <a:gd name="T66" fmla="*/ 459 w 991"/>
                <a:gd name="T67" fmla="*/ 380 h 402"/>
                <a:gd name="T68" fmla="*/ 402 w 991"/>
                <a:gd name="T69" fmla="*/ 373 h 402"/>
                <a:gd name="T70" fmla="*/ 347 w 991"/>
                <a:gd name="T71" fmla="*/ 366 h 402"/>
                <a:gd name="T72" fmla="*/ 295 w 991"/>
                <a:gd name="T73" fmla="*/ 357 h 402"/>
                <a:gd name="T74" fmla="*/ 247 w 991"/>
                <a:gd name="T75" fmla="*/ 345 h 402"/>
                <a:gd name="T76" fmla="*/ 202 w 991"/>
                <a:gd name="T77" fmla="*/ 333 h 402"/>
                <a:gd name="T78" fmla="*/ 164 w 991"/>
                <a:gd name="T79" fmla="*/ 321 h 402"/>
                <a:gd name="T80" fmla="*/ 98 w 991"/>
                <a:gd name="T81" fmla="*/ 292 h 402"/>
                <a:gd name="T82" fmla="*/ 55 w 991"/>
                <a:gd name="T83" fmla="*/ 264 h 402"/>
                <a:gd name="T84" fmla="*/ 22 w 991"/>
                <a:gd name="T85" fmla="*/ 228 h 402"/>
                <a:gd name="T86" fmla="*/ 8 w 991"/>
                <a:gd name="T87" fmla="*/ 183 h 402"/>
                <a:gd name="T88" fmla="*/ 0 w 991"/>
                <a:gd name="T89" fmla="*/ 128 h 402"/>
                <a:gd name="T90" fmla="*/ 5 w 991"/>
                <a:gd name="T91" fmla="*/ 85 h 402"/>
                <a:gd name="T92" fmla="*/ 22 w 991"/>
                <a:gd name="T93" fmla="*/ 45 h 402"/>
                <a:gd name="T94" fmla="*/ 41 w 991"/>
                <a:gd name="T95" fmla="*/ 23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1"/>
                <a:gd name="T145" fmla="*/ 0 h 402"/>
                <a:gd name="T146" fmla="*/ 991 w 991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1" h="402">
                  <a:moveTo>
                    <a:pt x="88" y="0"/>
                  </a:moveTo>
                  <a:lnTo>
                    <a:pt x="86" y="2"/>
                  </a:lnTo>
                  <a:lnTo>
                    <a:pt x="88" y="14"/>
                  </a:lnTo>
                  <a:lnTo>
                    <a:pt x="88" y="21"/>
                  </a:lnTo>
                  <a:lnTo>
                    <a:pt x="95" y="33"/>
                  </a:lnTo>
                  <a:lnTo>
                    <a:pt x="100" y="45"/>
                  </a:lnTo>
                  <a:lnTo>
                    <a:pt x="112" y="59"/>
                  </a:lnTo>
                  <a:lnTo>
                    <a:pt x="124" y="71"/>
                  </a:lnTo>
                  <a:lnTo>
                    <a:pt x="141" y="85"/>
                  </a:lnTo>
                  <a:lnTo>
                    <a:pt x="148" y="92"/>
                  </a:lnTo>
                  <a:lnTo>
                    <a:pt x="157" y="100"/>
                  </a:lnTo>
                  <a:lnTo>
                    <a:pt x="171" y="107"/>
                  </a:lnTo>
                  <a:lnTo>
                    <a:pt x="186" y="116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6" y="135"/>
                  </a:lnTo>
                  <a:lnTo>
                    <a:pt x="247" y="145"/>
                  </a:lnTo>
                  <a:lnTo>
                    <a:pt x="266" y="152"/>
                  </a:lnTo>
                  <a:lnTo>
                    <a:pt x="288" y="159"/>
                  </a:lnTo>
                  <a:lnTo>
                    <a:pt x="297" y="161"/>
                  </a:lnTo>
                  <a:lnTo>
                    <a:pt x="309" y="166"/>
                  </a:lnTo>
                  <a:lnTo>
                    <a:pt x="323" y="171"/>
                  </a:lnTo>
                  <a:lnTo>
                    <a:pt x="338" y="176"/>
                  </a:lnTo>
                  <a:lnTo>
                    <a:pt x="359" y="180"/>
                  </a:lnTo>
                  <a:lnTo>
                    <a:pt x="385" y="185"/>
                  </a:lnTo>
                  <a:lnTo>
                    <a:pt x="397" y="188"/>
                  </a:lnTo>
                  <a:lnTo>
                    <a:pt x="409" y="190"/>
                  </a:lnTo>
                  <a:lnTo>
                    <a:pt x="423" y="192"/>
                  </a:lnTo>
                  <a:lnTo>
                    <a:pt x="437" y="197"/>
                  </a:lnTo>
                  <a:lnTo>
                    <a:pt x="452" y="197"/>
                  </a:lnTo>
                  <a:lnTo>
                    <a:pt x="466" y="200"/>
                  </a:lnTo>
                  <a:lnTo>
                    <a:pt x="478" y="202"/>
                  </a:lnTo>
                  <a:lnTo>
                    <a:pt x="492" y="202"/>
                  </a:lnTo>
                  <a:lnTo>
                    <a:pt x="506" y="202"/>
                  </a:lnTo>
                  <a:lnTo>
                    <a:pt x="520" y="204"/>
                  </a:lnTo>
                  <a:lnTo>
                    <a:pt x="535" y="207"/>
                  </a:lnTo>
                  <a:lnTo>
                    <a:pt x="549" y="209"/>
                  </a:lnTo>
                  <a:lnTo>
                    <a:pt x="561" y="209"/>
                  </a:lnTo>
                  <a:lnTo>
                    <a:pt x="575" y="211"/>
                  </a:lnTo>
                  <a:lnTo>
                    <a:pt x="589" y="211"/>
                  </a:lnTo>
                  <a:lnTo>
                    <a:pt x="601" y="214"/>
                  </a:lnTo>
                  <a:lnTo>
                    <a:pt x="615" y="214"/>
                  </a:lnTo>
                  <a:lnTo>
                    <a:pt x="630" y="216"/>
                  </a:lnTo>
                  <a:lnTo>
                    <a:pt x="644" y="216"/>
                  </a:lnTo>
                  <a:lnTo>
                    <a:pt x="658" y="219"/>
                  </a:lnTo>
                  <a:lnTo>
                    <a:pt x="668" y="219"/>
                  </a:lnTo>
                  <a:lnTo>
                    <a:pt x="682" y="219"/>
                  </a:lnTo>
                  <a:lnTo>
                    <a:pt x="696" y="219"/>
                  </a:lnTo>
                  <a:lnTo>
                    <a:pt x="710" y="221"/>
                  </a:lnTo>
                  <a:lnTo>
                    <a:pt x="722" y="221"/>
                  </a:lnTo>
                  <a:lnTo>
                    <a:pt x="734" y="223"/>
                  </a:lnTo>
                  <a:lnTo>
                    <a:pt x="748" y="223"/>
                  </a:lnTo>
                  <a:lnTo>
                    <a:pt x="763" y="226"/>
                  </a:lnTo>
                  <a:lnTo>
                    <a:pt x="786" y="223"/>
                  </a:lnTo>
                  <a:lnTo>
                    <a:pt x="808" y="223"/>
                  </a:lnTo>
                  <a:lnTo>
                    <a:pt x="829" y="223"/>
                  </a:lnTo>
                  <a:lnTo>
                    <a:pt x="853" y="223"/>
                  </a:lnTo>
                  <a:lnTo>
                    <a:pt x="869" y="223"/>
                  </a:lnTo>
                  <a:lnTo>
                    <a:pt x="891" y="223"/>
                  </a:lnTo>
                  <a:lnTo>
                    <a:pt x="907" y="223"/>
                  </a:lnTo>
                  <a:lnTo>
                    <a:pt x="924" y="223"/>
                  </a:lnTo>
                  <a:lnTo>
                    <a:pt x="938" y="223"/>
                  </a:lnTo>
                  <a:lnTo>
                    <a:pt x="953" y="223"/>
                  </a:lnTo>
                  <a:lnTo>
                    <a:pt x="962" y="223"/>
                  </a:lnTo>
                  <a:lnTo>
                    <a:pt x="974" y="223"/>
                  </a:lnTo>
                  <a:lnTo>
                    <a:pt x="983" y="223"/>
                  </a:lnTo>
                  <a:lnTo>
                    <a:pt x="991" y="223"/>
                  </a:lnTo>
                  <a:lnTo>
                    <a:pt x="969" y="388"/>
                  </a:lnTo>
                  <a:lnTo>
                    <a:pt x="964" y="388"/>
                  </a:lnTo>
                  <a:lnTo>
                    <a:pt x="955" y="388"/>
                  </a:lnTo>
                  <a:lnTo>
                    <a:pt x="938" y="390"/>
                  </a:lnTo>
                  <a:lnTo>
                    <a:pt x="919" y="392"/>
                  </a:lnTo>
                  <a:lnTo>
                    <a:pt x="907" y="392"/>
                  </a:lnTo>
                  <a:lnTo>
                    <a:pt x="893" y="395"/>
                  </a:lnTo>
                  <a:lnTo>
                    <a:pt x="879" y="395"/>
                  </a:lnTo>
                  <a:lnTo>
                    <a:pt x="865" y="397"/>
                  </a:lnTo>
                  <a:lnTo>
                    <a:pt x="848" y="397"/>
                  </a:lnTo>
                  <a:lnTo>
                    <a:pt x="831" y="399"/>
                  </a:lnTo>
                  <a:lnTo>
                    <a:pt x="815" y="399"/>
                  </a:lnTo>
                  <a:lnTo>
                    <a:pt x="798" y="402"/>
                  </a:lnTo>
                  <a:lnTo>
                    <a:pt x="789" y="399"/>
                  </a:lnTo>
                  <a:lnTo>
                    <a:pt x="777" y="399"/>
                  </a:lnTo>
                  <a:lnTo>
                    <a:pt x="765" y="399"/>
                  </a:lnTo>
                  <a:lnTo>
                    <a:pt x="753" y="399"/>
                  </a:lnTo>
                  <a:lnTo>
                    <a:pt x="739" y="399"/>
                  </a:lnTo>
                  <a:lnTo>
                    <a:pt x="725" y="399"/>
                  </a:lnTo>
                  <a:lnTo>
                    <a:pt x="713" y="399"/>
                  </a:lnTo>
                  <a:lnTo>
                    <a:pt x="701" y="399"/>
                  </a:lnTo>
                  <a:lnTo>
                    <a:pt x="682" y="397"/>
                  </a:lnTo>
                  <a:lnTo>
                    <a:pt x="668" y="397"/>
                  </a:lnTo>
                  <a:lnTo>
                    <a:pt x="651" y="397"/>
                  </a:lnTo>
                  <a:lnTo>
                    <a:pt x="637" y="397"/>
                  </a:lnTo>
                  <a:lnTo>
                    <a:pt x="618" y="395"/>
                  </a:lnTo>
                  <a:lnTo>
                    <a:pt x="601" y="395"/>
                  </a:lnTo>
                  <a:lnTo>
                    <a:pt x="585" y="395"/>
                  </a:lnTo>
                  <a:lnTo>
                    <a:pt x="568" y="395"/>
                  </a:lnTo>
                  <a:lnTo>
                    <a:pt x="547" y="392"/>
                  </a:lnTo>
                  <a:lnTo>
                    <a:pt x="532" y="390"/>
                  </a:lnTo>
                  <a:lnTo>
                    <a:pt x="511" y="388"/>
                  </a:lnTo>
                  <a:lnTo>
                    <a:pt x="494" y="385"/>
                  </a:lnTo>
                  <a:lnTo>
                    <a:pt x="473" y="383"/>
                  </a:lnTo>
                  <a:lnTo>
                    <a:pt x="459" y="380"/>
                  </a:lnTo>
                  <a:lnTo>
                    <a:pt x="437" y="378"/>
                  </a:lnTo>
                  <a:lnTo>
                    <a:pt x="421" y="378"/>
                  </a:lnTo>
                  <a:lnTo>
                    <a:pt x="402" y="373"/>
                  </a:lnTo>
                  <a:lnTo>
                    <a:pt x="385" y="371"/>
                  </a:lnTo>
                  <a:lnTo>
                    <a:pt x="364" y="369"/>
                  </a:lnTo>
                  <a:lnTo>
                    <a:pt x="347" y="366"/>
                  </a:lnTo>
                  <a:lnTo>
                    <a:pt x="330" y="361"/>
                  </a:lnTo>
                  <a:lnTo>
                    <a:pt x="314" y="359"/>
                  </a:lnTo>
                  <a:lnTo>
                    <a:pt x="295" y="357"/>
                  </a:lnTo>
                  <a:lnTo>
                    <a:pt x="281" y="354"/>
                  </a:lnTo>
                  <a:lnTo>
                    <a:pt x="264" y="347"/>
                  </a:lnTo>
                  <a:lnTo>
                    <a:pt x="247" y="345"/>
                  </a:lnTo>
                  <a:lnTo>
                    <a:pt x="231" y="338"/>
                  </a:lnTo>
                  <a:lnTo>
                    <a:pt x="217" y="335"/>
                  </a:lnTo>
                  <a:lnTo>
                    <a:pt x="202" y="333"/>
                  </a:lnTo>
                  <a:lnTo>
                    <a:pt x="188" y="328"/>
                  </a:lnTo>
                  <a:lnTo>
                    <a:pt x="176" y="323"/>
                  </a:lnTo>
                  <a:lnTo>
                    <a:pt x="164" y="321"/>
                  </a:lnTo>
                  <a:lnTo>
                    <a:pt x="141" y="311"/>
                  </a:lnTo>
                  <a:lnTo>
                    <a:pt x="119" y="302"/>
                  </a:lnTo>
                  <a:lnTo>
                    <a:pt x="98" y="292"/>
                  </a:lnTo>
                  <a:lnTo>
                    <a:pt x="84" y="285"/>
                  </a:lnTo>
                  <a:lnTo>
                    <a:pt x="67" y="273"/>
                  </a:lnTo>
                  <a:lnTo>
                    <a:pt x="55" y="264"/>
                  </a:lnTo>
                  <a:lnTo>
                    <a:pt x="41" y="252"/>
                  </a:lnTo>
                  <a:lnTo>
                    <a:pt x="31" y="242"/>
                  </a:lnTo>
                  <a:lnTo>
                    <a:pt x="22" y="228"/>
                  </a:lnTo>
                  <a:lnTo>
                    <a:pt x="17" y="214"/>
                  </a:lnTo>
                  <a:lnTo>
                    <a:pt x="10" y="200"/>
                  </a:lnTo>
                  <a:lnTo>
                    <a:pt x="8" y="183"/>
                  </a:lnTo>
                  <a:lnTo>
                    <a:pt x="0" y="161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5" y="85"/>
                  </a:lnTo>
                  <a:lnTo>
                    <a:pt x="8" y="73"/>
                  </a:lnTo>
                  <a:lnTo>
                    <a:pt x="15" y="66"/>
                  </a:lnTo>
                  <a:lnTo>
                    <a:pt x="22" y="45"/>
                  </a:lnTo>
                  <a:lnTo>
                    <a:pt x="29" y="33"/>
                  </a:lnTo>
                  <a:lnTo>
                    <a:pt x="36" y="23"/>
                  </a:lnTo>
                  <a:lnTo>
                    <a:pt x="41" y="2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DCF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5" name="Freeform 117"/>
            <p:cNvSpPr>
              <a:spLocks/>
            </p:cNvSpPr>
            <p:nvPr/>
          </p:nvSpPr>
          <p:spPr bwMode="auto">
            <a:xfrm>
              <a:off x="3248" y="9941"/>
              <a:ext cx="132" cy="133"/>
            </a:xfrm>
            <a:custGeom>
              <a:avLst/>
              <a:gdLst>
                <a:gd name="T0" fmla="*/ 95 w 166"/>
                <a:gd name="T1" fmla="*/ 0 h 167"/>
                <a:gd name="T2" fmla="*/ 78 w 166"/>
                <a:gd name="T3" fmla="*/ 0 h 167"/>
                <a:gd name="T4" fmla="*/ 64 w 166"/>
                <a:gd name="T5" fmla="*/ 5 h 167"/>
                <a:gd name="T6" fmla="*/ 55 w 166"/>
                <a:gd name="T7" fmla="*/ 10 h 167"/>
                <a:gd name="T8" fmla="*/ 43 w 166"/>
                <a:gd name="T9" fmla="*/ 19 h 167"/>
                <a:gd name="T10" fmla="*/ 31 w 166"/>
                <a:gd name="T11" fmla="*/ 26 h 167"/>
                <a:gd name="T12" fmla="*/ 24 w 166"/>
                <a:gd name="T13" fmla="*/ 38 h 167"/>
                <a:gd name="T14" fmla="*/ 17 w 166"/>
                <a:gd name="T15" fmla="*/ 50 h 167"/>
                <a:gd name="T16" fmla="*/ 12 w 166"/>
                <a:gd name="T17" fmla="*/ 62 h 167"/>
                <a:gd name="T18" fmla="*/ 2 w 166"/>
                <a:gd name="T19" fmla="*/ 86 h 167"/>
                <a:gd name="T20" fmla="*/ 0 w 166"/>
                <a:gd name="T21" fmla="*/ 110 h 167"/>
                <a:gd name="T22" fmla="*/ 5 w 166"/>
                <a:gd name="T23" fmla="*/ 129 h 167"/>
                <a:gd name="T24" fmla="*/ 17 w 166"/>
                <a:gd name="T25" fmla="*/ 145 h 167"/>
                <a:gd name="T26" fmla="*/ 33 w 166"/>
                <a:gd name="T27" fmla="*/ 153 h 167"/>
                <a:gd name="T28" fmla="*/ 55 w 166"/>
                <a:gd name="T29" fmla="*/ 162 h 167"/>
                <a:gd name="T30" fmla="*/ 76 w 166"/>
                <a:gd name="T31" fmla="*/ 167 h 167"/>
                <a:gd name="T32" fmla="*/ 102 w 166"/>
                <a:gd name="T33" fmla="*/ 167 h 167"/>
                <a:gd name="T34" fmla="*/ 123 w 166"/>
                <a:gd name="T35" fmla="*/ 160 h 167"/>
                <a:gd name="T36" fmla="*/ 142 w 166"/>
                <a:gd name="T37" fmla="*/ 148 h 167"/>
                <a:gd name="T38" fmla="*/ 149 w 166"/>
                <a:gd name="T39" fmla="*/ 136 h 167"/>
                <a:gd name="T40" fmla="*/ 157 w 166"/>
                <a:gd name="T41" fmla="*/ 126 h 167"/>
                <a:gd name="T42" fmla="*/ 161 w 166"/>
                <a:gd name="T43" fmla="*/ 112 h 167"/>
                <a:gd name="T44" fmla="*/ 166 w 166"/>
                <a:gd name="T45" fmla="*/ 98 h 167"/>
                <a:gd name="T46" fmla="*/ 164 w 166"/>
                <a:gd name="T47" fmla="*/ 76 h 167"/>
                <a:gd name="T48" fmla="*/ 161 w 166"/>
                <a:gd name="T49" fmla="*/ 62 h 167"/>
                <a:gd name="T50" fmla="*/ 157 w 166"/>
                <a:gd name="T51" fmla="*/ 50 h 167"/>
                <a:gd name="T52" fmla="*/ 154 w 166"/>
                <a:gd name="T53" fmla="*/ 41 h 167"/>
                <a:gd name="T54" fmla="*/ 142 w 166"/>
                <a:gd name="T55" fmla="*/ 24 h 167"/>
                <a:gd name="T56" fmla="*/ 130 w 166"/>
                <a:gd name="T57" fmla="*/ 12 h 167"/>
                <a:gd name="T58" fmla="*/ 119 w 166"/>
                <a:gd name="T59" fmla="*/ 3 h 167"/>
                <a:gd name="T60" fmla="*/ 107 w 166"/>
                <a:gd name="T61" fmla="*/ 0 h 167"/>
                <a:gd name="T62" fmla="*/ 97 w 166"/>
                <a:gd name="T63" fmla="*/ 0 h 167"/>
                <a:gd name="T64" fmla="*/ 95 w 166"/>
                <a:gd name="T65" fmla="*/ 0 h 167"/>
                <a:gd name="T66" fmla="*/ 95 w 166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7"/>
                <a:gd name="T104" fmla="*/ 166 w 166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7">
                  <a:moveTo>
                    <a:pt x="95" y="0"/>
                  </a:moveTo>
                  <a:lnTo>
                    <a:pt x="78" y="0"/>
                  </a:lnTo>
                  <a:lnTo>
                    <a:pt x="64" y="5"/>
                  </a:lnTo>
                  <a:lnTo>
                    <a:pt x="55" y="10"/>
                  </a:lnTo>
                  <a:lnTo>
                    <a:pt x="43" y="19"/>
                  </a:lnTo>
                  <a:lnTo>
                    <a:pt x="31" y="26"/>
                  </a:lnTo>
                  <a:lnTo>
                    <a:pt x="24" y="38"/>
                  </a:lnTo>
                  <a:lnTo>
                    <a:pt x="17" y="50"/>
                  </a:lnTo>
                  <a:lnTo>
                    <a:pt x="12" y="62"/>
                  </a:lnTo>
                  <a:lnTo>
                    <a:pt x="2" y="86"/>
                  </a:lnTo>
                  <a:lnTo>
                    <a:pt x="0" y="110"/>
                  </a:lnTo>
                  <a:lnTo>
                    <a:pt x="5" y="129"/>
                  </a:lnTo>
                  <a:lnTo>
                    <a:pt x="17" y="145"/>
                  </a:lnTo>
                  <a:lnTo>
                    <a:pt x="33" y="153"/>
                  </a:lnTo>
                  <a:lnTo>
                    <a:pt x="55" y="162"/>
                  </a:lnTo>
                  <a:lnTo>
                    <a:pt x="76" y="167"/>
                  </a:lnTo>
                  <a:lnTo>
                    <a:pt x="102" y="167"/>
                  </a:lnTo>
                  <a:lnTo>
                    <a:pt x="123" y="160"/>
                  </a:lnTo>
                  <a:lnTo>
                    <a:pt x="142" y="148"/>
                  </a:lnTo>
                  <a:lnTo>
                    <a:pt x="149" y="136"/>
                  </a:lnTo>
                  <a:lnTo>
                    <a:pt x="157" y="126"/>
                  </a:lnTo>
                  <a:lnTo>
                    <a:pt x="161" y="112"/>
                  </a:lnTo>
                  <a:lnTo>
                    <a:pt x="166" y="98"/>
                  </a:lnTo>
                  <a:lnTo>
                    <a:pt x="164" y="76"/>
                  </a:lnTo>
                  <a:lnTo>
                    <a:pt x="161" y="62"/>
                  </a:lnTo>
                  <a:lnTo>
                    <a:pt x="157" y="50"/>
                  </a:lnTo>
                  <a:lnTo>
                    <a:pt x="154" y="41"/>
                  </a:lnTo>
                  <a:lnTo>
                    <a:pt x="142" y="24"/>
                  </a:lnTo>
                  <a:lnTo>
                    <a:pt x="130" y="12"/>
                  </a:lnTo>
                  <a:lnTo>
                    <a:pt x="119" y="3"/>
                  </a:lnTo>
                  <a:lnTo>
                    <a:pt x="107" y="0"/>
                  </a:lnTo>
                  <a:lnTo>
                    <a:pt x="97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E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6" name="Freeform 118"/>
            <p:cNvSpPr>
              <a:spLocks/>
            </p:cNvSpPr>
            <p:nvPr/>
          </p:nvSpPr>
          <p:spPr bwMode="auto">
            <a:xfrm>
              <a:off x="4064" y="11302"/>
              <a:ext cx="152" cy="140"/>
            </a:xfrm>
            <a:custGeom>
              <a:avLst/>
              <a:gdLst>
                <a:gd name="T0" fmla="*/ 126 w 190"/>
                <a:gd name="T1" fmla="*/ 0 h 174"/>
                <a:gd name="T2" fmla="*/ 107 w 190"/>
                <a:gd name="T3" fmla="*/ 0 h 174"/>
                <a:gd name="T4" fmla="*/ 90 w 190"/>
                <a:gd name="T5" fmla="*/ 5 h 174"/>
                <a:gd name="T6" fmla="*/ 76 w 190"/>
                <a:gd name="T7" fmla="*/ 7 h 174"/>
                <a:gd name="T8" fmla="*/ 64 w 190"/>
                <a:gd name="T9" fmla="*/ 14 h 174"/>
                <a:gd name="T10" fmla="*/ 50 w 190"/>
                <a:gd name="T11" fmla="*/ 19 h 174"/>
                <a:gd name="T12" fmla="*/ 38 w 190"/>
                <a:gd name="T13" fmla="*/ 24 h 174"/>
                <a:gd name="T14" fmla="*/ 28 w 190"/>
                <a:gd name="T15" fmla="*/ 33 h 174"/>
                <a:gd name="T16" fmla="*/ 21 w 190"/>
                <a:gd name="T17" fmla="*/ 43 h 174"/>
                <a:gd name="T18" fmla="*/ 7 w 190"/>
                <a:gd name="T19" fmla="*/ 60 h 174"/>
                <a:gd name="T20" fmla="*/ 2 w 190"/>
                <a:gd name="T21" fmla="*/ 83 h 174"/>
                <a:gd name="T22" fmla="*/ 0 w 190"/>
                <a:gd name="T23" fmla="*/ 91 h 174"/>
                <a:gd name="T24" fmla="*/ 2 w 190"/>
                <a:gd name="T25" fmla="*/ 103 h 174"/>
                <a:gd name="T26" fmla="*/ 5 w 190"/>
                <a:gd name="T27" fmla="*/ 114 h 174"/>
                <a:gd name="T28" fmla="*/ 12 w 190"/>
                <a:gd name="T29" fmla="*/ 129 h 174"/>
                <a:gd name="T30" fmla="*/ 26 w 190"/>
                <a:gd name="T31" fmla="*/ 148 h 174"/>
                <a:gd name="T32" fmla="*/ 50 w 190"/>
                <a:gd name="T33" fmla="*/ 160 h 174"/>
                <a:gd name="T34" fmla="*/ 62 w 190"/>
                <a:gd name="T35" fmla="*/ 164 h 174"/>
                <a:gd name="T36" fmla="*/ 73 w 190"/>
                <a:gd name="T37" fmla="*/ 169 h 174"/>
                <a:gd name="T38" fmla="*/ 90 w 190"/>
                <a:gd name="T39" fmla="*/ 172 h 174"/>
                <a:gd name="T40" fmla="*/ 107 w 190"/>
                <a:gd name="T41" fmla="*/ 174 h 174"/>
                <a:gd name="T42" fmla="*/ 121 w 190"/>
                <a:gd name="T43" fmla="*/ 172 h 174"/>
                <a:gd name="T44" fmla="*/ 135 w 190"/>
                <a:gd name="T45" fmla="*/ 169 h 174"/>
                <a:gd name="T46" fmla="*/ 149 w 190"/>
                <a:gd name="T47" fmla="*/ 164 h 174"/>
                <a:gd name="T48" fmla="*/ 164 w 190"/>
                <a:gd name="T49" fmla="*/ 160 h 174"/>
                <a:gd name="T50" fmla="*/ 171 w 190"/>
                <a:gd name="T51" fmla="*/ 153 h 174"/>
                <a:gd name="T52" fmla="*/ 180 w 190"/>
                <a:gd name="T53" fmla="*/ 143 h 174"/>
                <a:gd name="T54" fmla="*/ 185 w 190"/>
                <a:gd name="T55" fmla="*/ 131 h 174"/>
                <a:gd name="T56" fmla="*/ 190 w 190"/>
                <a:gd name="T57" fmla="*/ 119 h 174"/>
                <a:gd name="T58" fmla="*/ 185 w 190"/>
                <a:gd name="T59" fmla="*/ 105 h 174"/>
                <a:gd name="T60" fmla="*/ 183 w 190"/>
                <a:gd name="T61" fmla="*/ 91 h 174"/>
                <a:gd name="T62" fmla="*/ 178 w 190"/>
                <a:gd name="T63" fmla="*/ 81 h 174"/>
                <a:gd name="T64" fmla="*/ 175 w 190"/>
                <a:gd name="T65" fmla="*/ 72 h 174"/>
                <a:gd name="T66" fmla="*/ 166 w 190"/>
                <a:gd name="T67" fmla="*/ 48 h 174"/>
                <a:gd name="T68" fmla="*/ 156 w 190"/>
                <a:gd name="T69" fmla="*/ 31 h 174"/>
                <a:gd name="T70" fmla="*/ 142 w 190"/>
                <a:gd name="T71" fmla="*/ 17 h 174"/>
                <a:gd name="T72" fmla="*/ 133 w 190"/>
                <a:gd name="T73" fmla="*/ 7 h 174"/>
                <a:gd name="T74" fmla="*/ 126 w 190"/>
                <a:gd name="T75" fmla="*/ 0 h 174"/>
                <a:gd name="T76" fmla="*/ 126 w 190"/>
                <a:gd name="T77" fmla="*/ 0 h 1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0"/>
                <a:gd name="T118" fmla="*/ 0 h 174"/>
                <a:gd name="T119" fmla="*/ 190 w 190"/>
                <a:gd name="T120" fmla="*/ 174 h 1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0" h="174">
                  <a:moveTo>
                    <a:pt x="126" y="0"/>
                  </a:moveTo>
                  <a:lnTo>
                    <a:pt x="107" y="0"/>
                  </a:lnTo>
                  <a:lnTo>
                    <a:pt x="90" y="5"/>
                  </a:lnTo>
                  <a:lnTo>
                    <a:pt x="76" y="7"/>
                  </a:lnTo>
                  <a:lnTo>
                    <a:pt x="64" y="14"/>
                  </a:lnTo>
                  <a:lnTo>
                    <a:pt x="50" y="19"/>
                  </a:lnTo>
                  <a:lnTo>
                    <a:pt x="38" y="24"/>
                  </a:lnTo>
                  <a:lnTo>
                    <a:pt x="28" y="33"/>
                  </a:lnTo>
                  <a:lnTo>
                    <a:pt x="21" y="43"/>
                  </a:lnTo>
                  <a:lnTo>
                    <a:pt x="7" y="60"/>
                  </a:lnTo>
                  <a:lnTo>
                    <a:pt x="2" y="83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5" y="114"/>
                  </a:lnTo>
                  <a:lnTo>
                    <a:pt x="12" y="129"/>
                  </a:lnTo>
                  <a:lnTo>
                    <a:pt x="26" y="148"/>
                  </a:lnTo>
                  <a:lnTo>
                    <a:pt x="50" y="160"/>
                  </a:lnTo>
                  <a:lnTo>
                    <a:pt x="62" y="164"/>
                  </a:lnTo>
                  <a:lnTo>
                    <a:pt x="73" y="169"/>
                  </a:lnTo>
                  <a:lnTo>
                    <a:pt x="90" y="172"/>
                  </a:lnTo>
                  <a:lnTo>
                    <a:pt x="107" y="174"/>
                  </a:lnTo>
                  <a:lnTo>
                    <a:pt x="121" y="172"/>
                  </a:lnTo>
                  <a:lnTo>
                    <a:pt x="135" y="169"/>
                  </a:lnTo>
                  <a:lnTo>
                    <a:pt x="149" y="164"/>
                  </a:lnTo>
                  <a:lnTo>
                    <a:pt x="164" y="160"/>
                  </a:lnTo>
                  <a:lnTo>
                    <a:pt x="171" y="153"/>
                  </a:lnTo>
                  <a:lnTo>
                    <a:pt x="180" y="143"/>
                  </a:lnTo>
                  <a:lnTo>
                    <a:pt x="185" y="131"/>
                  </a:lnTo>
                  <a:lnTo>
                    <a:pt x="190" y="119"/>
                  </a:lnTo>
                  <a:lnTo>
                    <a:pt x="185" y="105"/>
                  </a:lnTo>
                  <a:lnTo>
                    <a:pt x="183" y="91"/>
                  </a:lnTo>
                  <a:lnTo>
                    <a:pt x="178" y="81"/>
                  </a:lnTo>
                  <a:lnTo>
                    <a:pt x="175" y="72"/>
                  </a:lnTo>
                  <a:lnTo>
                    <a:pt x="166" y="48"/>
                  </a:lnTo>
                  <a:lnTo>
                    <a:pt x="156" y="31"/>
                  </a:lnTo>
                  <a:lnTo>
                    <a:pt x="142" y="17"/>
                  </a:lnTo>
                  <a:lnTo>
                    <a:pt x="133" y="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8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7" name="Freeform 119"/>
            <p:cNvSpPr>
              <a:spLocks/>
            </p:cNvSpPr>
            <p:nvPr/>
          </p:nvSpPr>
          <p:spPr bwMode="auto">
            <a:xfrm>
              <a:off x="2839" y="11293"/>
              <a:ext cx="154" cy="158"/>
            </a:xfrm>
            <a:custGeom>
              <a:avLst/>
              <a:gdLst>
                <a:gd name="T0" fmla="*/ 188 w 193"/>
                <a:gd name="T1" fmla="*/ 5 h 198"/>
                <a:gd name="T2" fmla="*/ 183 w 193"/>
                <a:gd name="T3" fmla="*/ 3 h 198"/>
                <a:gd name="T4" fmla="*/ 171 w 193"/>
                <a:gd name="T5" fmla="*/ 3 h 198"/>
                <a:gd name="T6" fmla="*/ 152 w 193"/>
                <a:gd name="T7" fmla="*/ 0 h 198"/>
                <a:gd name="T8" fmla="*/ 136 w 193"/>
                <a:gd name="T9" fmla="*/ 0 h 198"/>
                <a:gd name="T10" fmla="*/ 117 w 193"/>
                <a:gd name="T11" fmla="*/ 0 h 198"/>
                <a:gd name="T12" fmla="*/ 100 w 193"/>
                <a:gd name="T13" fmla="*/ 0 h 198"/>
                <a:gd name="T14" fmla="*/ 86 w 193"/>
                <a:gd name="T15" fmla="*/ 0 h 198"/>
                <a:gd name="T16" fmla="*/ 79 w 193"/>
                <a:gd name="T17" fmla="*/ 5 h 198"/>
                <a:gd name="T18" fmla="*/ 72 w 193"/>
                <a:gd name="T19" fmla="*/ 7 h 198"/>
                <a:gd name="T20" fmla="*/ 60 w 193"/>
                <a:gd name="T21" fmla="*/ 17 h 198"/>
                <a:gd name="T22" fmla="*/ 46 w 193"/>
                <a:gd name="T23" fmla="*/ 31 h 198"/>
                <a:gd name="T24" fmla="*/ 31 w 193"/>
                <a:gd name="T25" fmla="*/ 48 h 198"/>
                <a:gd name="T26" fmla="*/ 17 w 193"/>
                <a:gd name="T27" fmla="*/ 67 h 198"/>
                <a:gd name="T28" fmla="*/ 8 w 193"/>
                <a:gd name="T29" fmla="*/ 88 h 198"/>
                <a:gd name="T30" fmla="*/ 0 w 193"/>
                <a:gd name="T31" fmla="*/ 98 h 198"/>
                <a:gd name="T32" fmla="*/ 0 w 193"/>
                <a:gd name="T33" fmla="*/ 112 h 198"/>
                <a:gd name="T34" fmla="*/ 0 w 193"/>
                <a:gd name="T35" fmla="*/ 126 h 198"/>
                <a:gd name="T36" fmla="*/ 5 w 193"/>
                <a:gd name="T37" fmla="*/ 141 h 198"/>
                <a:gd name="T38" fmla="*/ 5 w 193"/>
                <a:gd name="T39" fmla="*/ 153 h 198"/>
                <a:gd name="T40" fmla="*/ 12 w 193"/>
                <a:gd name="T41" fmla="*/ 165 h 198"/>
                <a:gd name="T42" fmla="*/ 17 w 193"/>
                <a:gd name="T43" fmla="*/ 172 h 198"/>
                <a:gd name="T44" fmla="*/ 27 w 193"/>
                <a:gd name="T45" fmla="*/ 181 h 198"/>
                <a:gd name="T46" fmla="*/ 43 w 193"/>
                <a:gd name="T47" fmla="*/ 193 h 198"/>
                <a:gd name="T48" fmla="*/ 65 w 193"/>
                <a:gd name="T49" fmla="*/ 198 h 198"/>
                <a:gd name="T50" fmla="*/ 81 w 193"/>
                <a:gd name="T51" fmla="*/ 193 h 198"/>
                <a:gd name="T52" fmla="*/ 103 w 193"/>
                <a:gd name="T53" fmla="*/ 186 h 198"/>
                <a:gd name="T54" fmla="*/ 112 w 193"/>
                <a:gd name="T55" fmla="*/ 179 h 198"/>
                <a:gd name="T56" fmla="*/ 126 w 193"/>
                <a:gd name="T57" fmla="*/ 172 h 198"/>
                <a:gd name="T58" fmla="*/ 133 w 193"/>
                <a:gd name="T59" fmla="*/ 165 h 198"/>
                <a:gd name="T60" fmla="*/ 148 w 193"/>
                <a:gd name="T61" fmla="*/ 157 h 198"/>
                <a:gd name="T62" fmla="*/ 157 w 193"/>
                <a:gd name="T63" fmla="*/ 143 h 198"/>
                <a:gd name="T64" fmla="*/ 169 w 193"/>
                <a:gd name="T65" fmla="*/ 131 h 198"/>
                <a:gd name="T66" fmla="*/ 176 w 193"/>
                <a:gd name="T67" fmla="*/ 119 h 198"/>
                <a:gd name="T68" fmla="*/ 183 w 193"/>
                <a:gd name="T69" fmla="*/ 107 h 198"/>
                <a:gd name="T70" fmla="*/ 188 w 193"/>
                <a:gd name="T71" fmla="*/ 84 h 198"/>
                <a:gd name="T72" fmla="*/ 193 w 193"/>
                <a:gd name="T73" fmla="*/ 62 h 198"/>
                <a:gd name="T74" fmla="*/ 190 w 193"/>
                <a:gd name="T75" fmla="*/ 41 h 198"/>
                <a:gd name="T76" fmla="*/ 190 w 193"/>
                <a:gd name="T77" fmla="*/ 29 h 198"/>
                <a:gd name="T78" fmla="*/ 188 w 193"/>
                <a:gd name="T79" fmla="*/ 17 h 198"/>
                <a:gd name="T80" fmla="*/ 188 w 193"/>
                <a:gd name="T81" fmla="*/ 15 h 198"/>
                <a:gd name="T82" fmla="*/ 188 w 193"/>
                <a:gd name="T83" fmla="*/ 5 h 198"/>
                <a:gd name="T84" fmla="*/ 188 w 193"/>
                <a:gd name="T85" fmla="*/ 5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"/>
                <a:gd name="T130" fmla="*/ 0 h 198"/>
                <a:gd name="T131" fmla="*/ 193 w 193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" h="198">
                  <a:moveTo>
                    <a:pt x="188" y="5"/>
                  </a:moveTo>
                  <a:lnTo>
                    <a:pt x="183" y="3"/>
                  </a:lnTo>
                  <a:lnTo>
                    <a:pt x="171" y="3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79" y="5"/>
                  </a:lnTo>
                  <a:lnTo>
                    <a:pt x="72" y="7"/>
                  </a:lnTo>
                  <a:lnTo>
                    <a:pt x="60" y="17"/>
                  </a:lnTo>
                  <a:lnTo>
                    <a:pt x="46" y="31"/>
                  </a:lnTo>
                  <a:lnTo>
                    <a:pt x="31" y="48"/>
                  </a:lnTo>
                  <a:lnTo>
                    <a:pt x="17" y="67"/>
                  </a:lnTo>
                  <a:lnTo>
                    <a:pt x="8" y="88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0" y="126"/>
                  </a:lnTo>
                  <a:lnTo>
                    <a:pt x="5" y="141"/>
                  </a:lnTo>
                  <a:lnTo>
                    <a:pt x="5" y="153"/>
                  </a:lnTo>
                  <a:lnTo>
                    <a:pt x="12" y="165"/>
                  </a:lnTo>
                  <a:lnTo>
                    <a:pt x="17" y="172"/>
                  </a:lnTo>
                  <a:lnTo>
                    <a:pt x="27" y="181"/>
                  </a:lnTo>
                  <a:lnTo>
                    <a:pt x="43" y="193"/>
                  </a:lnTo>
                  <a:lnTo>
                    <a:pt x="65" y="198"/>
                  </a:lnTo>
                  <a:lnTo>
                    <a:pt x="81" y="193"/>
                  </a:lnTo>
                  <a:lnTo>
                    <a:pt x="103" y="186"/>
                  </a:lnTo>
                  <a:lnTo>
                    <a:pt x="112" y="179"/>
                  </a:lnTo>
                  <a:lnTo>
                    <a:pt x="126" y="172"/>
                  </a:lnTo>
                  <a:lnTo>
                    <a:pt x="133" y="165"/>
                  </a:lnTo>
                  <a:lnTo>
                    <a:pt x="148" y="157"/>
                  </a:lnTo>
                  <a:lnTo>
                    <a:pt x="157" y="143"/>
                  </a:lnTo>
                  <a:lnTo>
                    <a:pt x="169" y="131"/>
                  </a:lnTo>
                  <a:lnTo>
                    <a:pt x="176" y="119"/>
                  </a:lnTo>
                  <a:lnTo>
                    <a:pt x="183" y="107"/>
                  </a:lnTo>
                  <a:lnTo>
                    <a:pt x="188" y="84"/>
                  </a:lnTo>
                  <a:lnTo>
                    <a:pt x="193" y="62"/>
                  </a:lnTo>
                  <a:lnTo>
                    <a:pt x="190" y="41"/>
                  </a:lnTo>
                  <a:lnTo>
                    <a:pt x="190" y="29"/>
                  </a:lnTo>
                  <a:lnTo>
                    <a:pt x="188" y="17"/>
                  </a:lnTo>
                  <a:lnTo>
                    <a:pt x="188" y="15"/>
                  </a:lnTo>
                  <a:lnTo>
                    <a:pt x="188" y="5"/>
                  </a:lnTo>
                  <a:close/>
                </a:path>
              </a:pathLst>
            </a:custGeom>
            <a:solidFill>
              <a:srgbClr val="CC8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8" name="Freeform 120"/>
            <p:cNvSpPr>
              <a:spLocks/>
            </p:cNvSpPr>
            <p:nvPr/>
          </p:nvSpPr>
          <p:spPr bwMode="auto">
            <a:xfrm>
              <a:off x="4989" y="9840"/>
              <a:ext cx="192" cy="270"/>
            </a:xfrm>
            <a:custGeom>
              <a:avLst/>
              <a:gdLst>
                <a:gd name="T0" fmla="*/ 135 w 240"/>
                <a:gd name="T1" fmla="*/ 7 h 338"/>
                <a:gd name="T2" fmla="*/ 128 w 240"/>
                <a:gd name="T3" fmla="*/ 5 h 338"/>
                <a:gd name="T4" fmla="*/ 116 w 240"/>
                <a:gd name="T5" fmla="*/ 2 h 338"/>
                <a:gd name="T6" fmla="*/ 95 w 240"/>
                <a:gd name="T7" fmla="*/ 0 h 338"/>
                <a:gd name="T8" fmla="*/ 74 w 240"/>
                <a:gd name="T9" fmla="*/ 2 h 338"/>
                <a:gd name="T10" fmla="*/ 50 w 240"/>
                <a:gd name="T11" fmla="*/ 7 h 338"/>
                <a:gd name="T12" fmla="*/ 31 w 240"/>
                <a:gd name="T13" fmla="*/ 21 h 338"/>
                <a:gd name="T14" fmla="*/ 19 w 240"/>
                <a:gd name="T15" fmla="*/ 31 h 338"/>
                <a:gd name="T16" fmla="*/ 12 w 240"/>
                <a:gd name="T17" fmla="*/ 45 h 338"/>
                <a:gd name="T18" fmla="*/ 5 w 240"/>
                <a:gd name="T19" fmla="*/ 60 h 338"/>
                <a:gd name="T20" fmla="*/ 5 w 240"/>
                <a:gd name="T21" fmla="*/ 81 h 338"/>
                <a:gd name="T22" fmla="*/ 0 w 240"/>
                <a:gd name="T23" fmla="*/ 102 h 338"/>
                <a:gd name="T24" fmla="*/ 2 w 240"/>
                <a:gd name="T25" fmla="*/ 121 h 338"/>
                <a:gd name="T26" fmla="*/ 2 w 240"/>
                <a:gd name="T27" fmla="*/ 143 h 338"/>
                <a:gd name="T28" fmla="*/ 9 w 240"/>
                <a:gd name="T29" fmla="*/ 167 h 338"/>
                <a:gd name="T30" fmla="*/ 14 w 240"/>
                <a:gd name="T31" fmla="*/ 188 h 338"/>
                <a:gd name="T32" fmla="*/ 21 w 240"/>
                <a:gd name="T33" fmla="*/ 210 h 338"/>
                <a:gd name="T34" fmla="*/ 28 w 240"/>
                <a:gd name="T35" fmla="*/ 231 h 338"/>
                <a:gd name="T36" fmla="*/ 38 w 240"/>
                <a:gd name="T37" fmla="*/ 252 h 338"/>
                <a:gd name="T38" fmla="*/ 45 w 240"/>
                <a:gd name="T39" fmla="*/ 267 h 338"/>
                <a:gd name="T40" fmla="*/ 52 w 240"/>
                <a:gd name="T41" fmla="*/ 286 h 338"/>
                <a:gd name="T42" fmla="*/ 59 w 240"/>
                <a:gd name="T43" fmla="*/ 300 h 338"/>
                <a:gd name="T44" fmla="*/ 64 w 240"/>
                <a:gd name="T45" fmla="*/ 314 h 338"/>
                <a:gd name="T46" fmla="*/ 69 w 240"/>
                <a:gd name="T47" fmla="*/ 321 h 338"/>
                <a:gd name="T48" fmla="*/ 76 w 240"/>
                <a:gd name="T49" fmla="*/ 331 h 338"/>
                <a:gd name="T50" fmla="*/ 78 w 240"/>
                <a:gd name="T51" fmla="*/ 336 h 338"/>
                <a:gd name="T52" fmla="*/ 81 w 240"/>
                <a:gd name="T53" fmla="*/ 338 h 338"/>
                <a:gd name="T54" fmla="*/ 140 w 240"/>
                <a:gd name="T55" fmla="*/ 336 h 338"/>
                <a:gd name="T56" fmla="*/ 142 w 240"/>
                <a:gd name="T57" fmla="*/ 331 h 338"/>
                <a:gd name="T58" fmla="*/ 154 w 240"/>
                <a:gd name="T59" fmla="*/ 324 h 338"/>
                <a:gd name="T60" fmla="*/ 169 w 240"/>
                <a:gd name="T61" fmla="*/ 312 h 338"/>
                <a:gd name="T62" fmla="*/ 188 w 240"/>
                <a:gd name="T63" fmla="*/ 295 h 338"/>
                <a:gd name="T64" fmla="*/ 192 w 240"/>
                <a:gd name="T65" fmla="*/ 283 h 338"/>
                <a:gd name="T66" fmla="*/ 202 w 240"/>
                <a:gd name="T67" fmla="*/ 271 h 338"/>
                <a:gd name="T68" fmla="*/ 211 w 240"/>
                <a:gd name="T69" fmla="*/ 257 h 338"/>
                <a:gd name="T70" fmla="*/ 221 w 240"/>
                <a:gd name="T71" fmla="*/ 248 h 338"/>
                <a:gd name="T72" fmla="*/ 226 w 240"/>
                <a:gd name="T73" fmla="*/ 231 h 338"/>
                <a:gd name="T74" fmla="*/ 233 w 240"/>
                <a:gd name="T75" fmla="*/ 214 h 338"/>
                <a:gd name="T76" fmla="*/ 235 w 240"/>
                <a:gd name="T77" fmla="*/ 195 h 338"/>
                <a:gd name="T78" fmla="*/ 240 w 240"/>
                <a:gd name="T79" fmla="*/ 181 h 338"/>
                <a:gd name="T80" fmla="*/ 237 w 240"/>
                <a:gd name="T81" fmla="*/ 160 h 338"/>
                <a:gd name="T82" fmla="*/ 235 w 240"/>
                <a:gd name="T83" fmla="*/ 141 h 338"/>
                <a:gd name="T84" fmla="*/ 230 w 240"/>
                <a:gd name="T85" fmla="*/ 121 h 338"/>
                <a:gd name="T86" fmla="*/ 226 w 240"/>
                <a:gd name="T87" fmla="*/ 110 h 338"/>
                <a:gd name="T88" fmla="*/ 218 w 240"/>
                <a:gd name="T89" fmla="*/ 93 h 338"/>
                <a:gd name="T90" fmla="*/ 211 w 240"/>
                <a:gd name="T91" fmla="*/ 79 h 338"/>
                <a:gd name="T92" fmla="*/ 204 w 240"/>
                <a:gd name="T93" fmla="*/ 67 h 338"/>
                <a:gd name="T94" fmla="*/ 199 w 240"/>
                <a:gd name="T95" fmla="*/ 57 h 338"/>
                <a:gd name="T96" fmla="*/ 190 w 240"/>
                <a:gd name="T97" fmla="*/ 45 h 338"/>
                <a:gd name="T98" fmla="*/ 183 w 240"/>
                <a:gd name="T99" fmla="*/ 36 h 338"/>
                <a:gd name="T100" fmla="*/ 171 w 240"/>
                <a:gd name="T101" fmla="*/ 29 h 338"/>
                <a:gd name="T102" fmla="*/ 164 w 240"/>
                <a:gd name="T103" fmla="*/ 21 h 338"/>
                <a:gd name="T104" fmla="*/ 147 w 240"/>
                <a:gd name="T105" fmla="*/ 12 h 338"/>
                <a:gd name="T106" fmla="*/ 135 w 240"/>
                <a:gd name="T107" fmla="*/ 7 h 338"/>
                <a:gd name="T108" fmla="*/ 135 w 240"/>
                <a:gd name="T109" fmla="*/ 7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0"/>
                <a:gd name="T166" fmla="*/ 0 h 338"/>
                <a:gd name="T167" fmla="*/ 240 w 240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0" h="338">
                  <a:moveTo>
                    <a:pt x="135" y="7"/>
                  </a:moveTo>
                  <a:lnTo>
                    <a:pt x="128" y="5"/>
                  </a:lnTo>
                  <a:lnTo>
                    <a:pt x="116" y="2"/>
                  </a:lnTo>
                  <a:lnTo>
                    <a:pt x="95" y="0"/>
                  </a:lnTo>
                  <a:lnTo>
                    <a:pt x="74" y="2"/>
                  </a:lnTo>
                  <a:lnTo>
                    <a:pt x="50" y="7"/>
                  </a:lnTo>
                  <a:lnTo>
                    <a:pt x="31" y="21"/>
                  </a:lnTo>
                  <a:lnTo>
                    <a:pt x="19" y="31"/>
                  </a:lnTo>
                  <a:lnTo>
                    <a:pt x="12" y="45"/>
                  </a:lnTo>
                  <a:lnTo>
                    <a:pt x="5" y="60"/>
                  </a:lnTo>
                  <a:lnTo>
                    <a:pt x="5" y="81"/>
                  </a:lnTo>
                  <a:lnTo>
                    <a:pt x="0" y="102"/>
                  </a:lnTo>
                  <a:lnTo>
                    <a:pt x="2" y="121"/>
                  </a:lnTo>
                  <a:lnTo>
                    <a:pt x="2" y="143"/>
                  </a:lnTo>
                  <a:lnTo>
                    <a:pt x="9" y="167"/>
                  </a:lnTo>
                  <a:lnTo>
                    <a:pt x="14" y="188"/>
                  </a:lnTo>
                  <a:lnTo>
                    <a:pt x="21" y="210"/>
                  </a:lnTo>
                  <a:lnTo>
                    <a:pt x="28" y="231"/>
                  </a:lnTo>
                  <a:lnTo>
                    <a:pt x="38" y="252"/>
                  </a:lnTo>
                  <a:lnTo>
                    <a:pt x="45" y="267"/>
                  </a:lnTo>
                  <a:lnTo>
                    <a:pt x="52" y="286"/>
                  </a:lnTo>
                  <a:lnTo>
                    <a:pt x="59" y="300"/>
                  </a:lnTo>
                  <a:lnTo>
                    <a:pt x="64" y="314"/>
                  </a:lnTo>
                  <a:lnTo>
                    <a:pt x="69" y="321"/>
                  </a:lnTo>
                  <a:lnTo>
                    <a:pt x="76" y="331"/>
                  </a:lnTo>
                  <a:lnTo>
                    <a:pt x="78" y="336"/>
                  </a:lnTo>
                  <a:lnTo>
                    <a:pt x="81" y="338"/>
                  </a:lnTo>
                  <a:lnTo>
                    <a:pt x="140" y="336"/>
                  </a:lnTo>
                  <a:lnTo>
                    <a:pt x="142" y="331"/>
                  </a:lnTo>
                  <a:lnTo>
                    <a:pt x="154" y="324"/>
                  </a:lnTo>
                  <a:lnTo>
                    <a:pt x="169" y="312"/>
                  </a:lnTo>
                  <a:lnTo>
                    <a:pt x="188" y="295"/>
                  </a:lnTo>
                  <a:lnTo>
                    <a:pt x="192" y="283"/>
                  </a:lnTo>
                  <a:lnTo>
                    <a:pt x="202" y="271"/>
                  </a:lnTo>
                  <a:lnTo>
                    <a:pt x="211" y="257"/>
                  </a:lnTo>
                  <a:lnTo>
                    <a:pt x="221" y="248"/>
                  </a:lnTo>
                  <a:lnTo>
                    <a:pt x="226" y="231"/>
                  </a:lnTo>
                  <a:lnTo>
                    <a:pt x="233" y="214"/>
                  </a:lnTo>
                  <a:lnTo>
                    <a:pt x="235" y="195"/>
                  </a:lnTo>
                  <a:lnTo>
                    <a:pt x="240" y="181"/>
                  </a:lnTo>
                  <a:lnTo>
                    <a:pt x="237" y="160"/>
                  </a:lnTo>
                  <a:lnTo>
                    <a:pt x="235" y="141"/>
                  </a:lnTo>
                  <a:lnTo>
                    <a:pt x="230" y="121"/>
                  </a:lnTo>
                  <a:lnTo>
                    <a:pt x="226" y="110"/>
                  </a:lnTo>
                  <a:lnTo>
                    <a:pt x="218" y="93"/>
                  </a:lnTo>
                  <a:lnTo>
                    <a:pt x="211" y="79"/>
                  </a:lnTo>
                  <a:lnTo>
                    <a:pt x="204" y="67"/>
                  </a:lnTo>
                  <a:lnTo>
                    <a:pt x="199" y="57"/>
                  </a:lnTo>
                  <a:lnTo>
                    <a:pt x="190" y="45"/>
                  </a:lnTo>
                  <a:lnTo>
                    <a:pt x="183" y="36"/>
                  </a:lnTo>
                  <a:lnTo>
                    <a:pt x="171" y="29"/>
                  </a:lnTo>
                  <a:lnTo>
                    <a:pt x="164" y="21"/>
                  </a:lnTo>
                  <a:lnTo>
                    <a:pt x="147" y="12"/>
                  </a:lnTo>
                  <a:lnTo>
                    <a:pt x="135" y="7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39" name="Freeform 121"/>
            <p:cNvSpPr>
              <a:spLocks/>
            </p:cNvSpPr>
            <p:nvPr/>
          </p:nvSpPr>
          <p:spPr bwMode="auto">
            <a:xfrm>
              <a:off x="4572" y="9701"/>
              <a:ext cx="372" cy="259"/>
            </a:xfrm>
            <a:custGeom>
              <a:avLst/>
              <a:gdLst>
                <a:gd name="T0" fmla="*/ 40 w 465"/>
                <a:gd name="T1" fmla="*/ 0 h 324"/>
                <a:gd name="T2" fmla="*/ 225 w 465"/>
                <a:gd name="T3" fmla="*/ 74 h 324"/>
                <a:gd name="T4" fmla="*/ 465 w 465"/>
                <a:gd name="T5" fmla="*/ 167 h 324"/>
                <a:gd name="T6" fmla="*/ 396 w 465"/>
                <a:gd name="T7" fmla="*/ 324 h 324"/>
                <a:gd name="T8" fmla="*/ 0 w 465"/>
                <a:gd name="T9" fmla="*/ 181 h 324"/>
                <a:gd name="T10" fmla="*/ 40 w 465"/>
                <a:gd name="T11" fmla="*/ 0 h 324"/>
                <a:gd name="T12" fmla="*/ 40 w 465"/>
                <a:gd name="T13" fmla="*/ 0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5"/>
                <a:gd name="T22" fmla="*/ 0 h 324"/>
                <a:gd name="T23" fmla="*/ 465 w 465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5" h="324">
                  <a:moveTo>
                    <a:pt x="40" y="0"/>
                  </a:moveTo>
                  <a:lnTo>
                    <a:pt x="225" y="74"/>
                  </a:lnTo>
                  <a:lnTo>
                    <a:pt x="465" y="167"/>
                  </a:lnTo>
                  <a:lnTo>
                    <a:pt x="396" y="324"/>
                  </a:lnTo>
                  <a:lnTo>
                    <a:pt x="0" y="18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0" name="Freeform 122"/>
            <p:cNvSpPr>
              <a:spLocks/>
            </p:cNvSpPr>
            <p:nvPr/>
          </p:nvSpPr>
          <p:spPr bwMode="auto">
            <a:xfrm>
              <a:off x="4055" y="10988"/>
              <a:ext cx="87" cy="343"/>
            </a:xfrm>
            <a:custGeom>
              <a:avLst/>
              <a:gdLst>
                <a:gd name="T0" fmla="*/ 0 w 109"/>
                <a:gd name="T1" fmla="*/ 5 h 429"/>
                <a:gd name="T2" fmla="*/ 5 w 109"/>
                <a:gd name="T3" fmla="*/ 407 h 429"/>
                <a:gd name="T4" fmla="*/ 38 w 109"/>
                <a:gd name="T5" fmla="*/ 429 h 429"/>
                <a:gd name="T6" fmla="*/ 107 w 109"/>
                <a:gd name="T7" fmla="*/ 377 h 429"/>
                <a:gd name="T8" fmla="*/ 109 w 109"/>
                <a:gd name="T9" fmla="*/ 317 h 429"/>
                <a:gd name="T10" fmla="*/ 104 w 109"/>
                <a:gd name="T11" fmla="*/ 0 h 429"/>
                <a:gd name="T12" fmla="*/ 0 w 109"/>
                <a:gd name="T13" fmla="*/ 5 h 429"/>
                <a:gd name="T14" fmla="*/ 0 w 109"/>
                <a:gd name="T15" fmla="*/ 5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429"/>
                <a:gd name="T26" fmla="*/ 109 w 109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429">
                  <a:moveTo>
                    <a:pt x="0" y="5"/>
                  </a:moveTo>
                  <a:lnTo>
                    <a:pt x="5" y="407"/>
                  </a:lnTo>
                  <a:lnTo>
                    <a:pt x="38" y="429"/>
                  </a:lnTo>
                  <a:lnTo>
                    <a:pt x="107" y="377"/>
                  </a:lnTo>
                  <a:lnTo>
                    <a:pt x="109" y="317"/>
                  </a:lnTo>
                  <a:lnTo>
                    <a:pt x="10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1" name="Freeform 123"/>
            <p:cNvSpPr>
              <a:spLocks/>
            </p:cNvSpPr>
            <p:nvPr/>
          </p:nvSpPr>
          <p:spPr bwMode="auto">
            <a:xfrm>
              <a:off x="2887" y="11015"/>
              <a:ext cx="121" cy="293"/>
            </a:xfrm>
            <a:custGeom>
              <a:avLst/>
              <a:gdLst>
                <a:gd name="T0" fmla="*/ 0 w 152"/>
                <a:gd name="T1" fmla="*/ 7 h 366"/>
                <a:gd name="T2" fmla="*/ 0 w 152"/>
                <a:gd name="T3" fmla="*/ 366 h 366"/>
                <a:gd name="T4" fmla="*/ 152 w 152"/>
                <a:gd name="T5" fmla="*/ 366 h 366"/>
                <a:gd name="T6" fmla="*/ 128 w 152"/>
                <a:gd name="T7" fmla="*/ 0 h 366"/>
                <a:gd name="T8" fmla="*/ 0 w 152"/>
                <a:gd name="T9" fmla="*/ 7 h 366"/>
                <a:gd name="T10" fmla="*/ 0 w 152"/>
                <a:gd name="T11" fmla="*/ 7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66"/>
                <a:gd name="T20" fmla="*/ 152 w 152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66">
                  <a:moveTo>
                    <a:pt x="0" y="7"/>
                  </a:moveTo>
                  <a:lnTo>
                    <a:pt x="0" y="366"/>
                  </a:lnTo>
                  <a:lnTo>
                    <a:pt x="152" y="366"/>
                  </a:lnTo>
                  <a:lnTo>
                    <a:pt x="12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2" name="Freeform 124"/>
            <p:cNvSpPr>
              <a:spLocks/>
            </p:cNvSpPr>
            <p:nvPr/>
          </p:nvSpPr>
          <p:spPr bwMode="auto">
            <a:xfrm>
              <a:off x="2924" y="7761"/>
              <a:ext cx="1450" cy="1938"/>
            </a:xfrm>
            <a:custGeom>
              <a:avLst/>
              <a:gdLst>
                <a:gd name="T0" fmla="*/ 672 w 1812"/>
                <a:gd name="T1" fmla="*/ 45 h 2423"/>
                <a:gd name="T2" fmla="*/ 777 w 1812"/>
                <a:gd name="T3" fmla="*/ 24 h 2423"/>
                <a:gd name="T4" fmla="*/ 860 w 1812"/>
                <a:gd name="T5" fmla="*/ 14 h 2423"/>
                <a:gd name="T6" fmla="*/ 957 w 1812"/>
                <a:gd name="T7" fmla="*/ 5 h 2423"/>
                <a:gd name="T8" fmla="*/ 1054 w 1812"/>
                <a:gd name="T9" fmla="*/ 0 h 2423"/>
                <a:gd name="T10" fmla="*/ 1154 w 1812"/>
                <a:gd name="T11" fmla="*/ 2 h 2423"/>
                <a:gd name="T12" fmla="*/ 1247 w 1812"/>
                <a:gd name="T13" fmla="*/ 12 h 2423"/>
                <a:gd name="T14" fmla="*/ 1337 w 1812"/>
                <a:gd name="T15" fmla="*/ 33 h 2423"/>
                <a:gd name="T16" fmla="*/ 1422 w 1812"/>
                <a:gd name="T17" fmla="*/ 71 h 2423"/>
                <a:gd name="T18" fmla="*/ 1529 w 1812"/>
                <a:gd name="T19" fmla="*/ 140 h 2423"/>
                <a:gd name="T20" fmla="*/ 1612 w 1812"/>
                <a:gd name="T21" fmla="*/ 212 h 2423"/>
                <a:gd name="T22" fmla="*/ 1669 w 1812"/>
                <a:gd name="T23" fmla="*/ 295 h 2423"/>
                <a:gd name="T24" fmla="*/ 1712 w 1812"/>
                <a:gd name="T25" fmla="*/ 1340 h 2423"/>
                <a:gd name="T26" fmla="*/ 1779 w 1812"/>
                <a:gd name="T27" fmla="*/ 1380 h 2423"/>
                <a:gd name="T28" fmla="*/ 1812 w 1812"/>
                <a:gd name="T29" fmla="*/ 1464 h 2423"/>
                <a:gd name="T30" fmla="*/ 1750 w 1812"/>
                <a:gd name="T31" fmla="*/ 1535 h 2423"/>
                <a:gd name="T32" fmla="*/ 1672 w 1812"/>
                <a:gd name="T33" fmla="*/ 1564 h 2423"/>
                <a:gd name="T34" fmla="*/ 1636 w 1812"/>
                <a:gd name="T35" fmla="*/ 1616 h 2423"/>
                <a:gd name="T36" fmla="*/ 1617 w 1812"/>
                <a:gd name="T37" fmla="*/ 1697 h 2423"/>
                <a:gd name="T38" fmla="*/ 1593 w 1812"/>
                <a:gd name="T39" fmla="*/ 1797 h 2423"/>
                <a:gd name="T40" fmla="*/ 1565 w 1812"/>
                <a:gd name="T41" fmla="*/ 1894 h 2423"/>
                <a:gd name="T42" fmla="*/ 1541 w 1812"/>
                <a:gd name="T43" fmla="*/ 1973 h 2423"/>
                <a:gd name="T44" fmla="*/ 1498 w 1812"/>
                <a:gd name="T45" fmla="*/ 2040 h 2423"/>
                <a:gd name="T46" fmla="*/ 1437 w 1812"/>
                <a:gd name="T47" fmla="*/ 2133 h 2423"/>
                <a:gd name="T48" fmla="*/ 1354 w 1812"/>
                <a:gd name="T49" fmla="*/ 2230 h 2423"/>
                <a:gd name="T50" fmla="*/ 1247 w 1812"/>
                <a:gd name="T51" fmla="*/ 2323 h 2423"/>
                <a:gd name="T52" fmla="*/ 1121 w 1812"/>
                <a:gd name="T53" fmla="*/ 2385 h 2423"/>
                <a:gd name="T54" fmla="*/ 1026 w 1812"/>
                <a:gd name="T55" fmla="*/ 2409 h 2423"/>
                <a:gd name="T56" fmla="*/ 893 w 1812"/>
                <a:gd name="T57" fmla="*/ 2423 h 2423"/>
                <a:gd name="T58" fmla="*/ 779 w 1812"/>
                <a:gd name="T59" fmla="*/ 2413 h 2423"/>
                <a:gd name="T60" fmla="*/ 691 w 1812"/>
                <a:gd name="T61" fmla="*/ 2394 h 2423"/>
                <a:gd name="T62" fmla="*/ 615 w 1812"/>
                <a:gd name="T63" fmla="*/ 2373 h 2423"/>
                <a:gd name="T64" fmla="*/ 542 w 1812"/>
                <a:gd name="T65" fmla="*/ 2318 h 2423"/>
                <a:gd name="T66" fmla="*/ 461 w 1812"/>
                <a:gd name="T67" fmla="*/ 2249 h 2423"/>
                <a:gd name="T68" fmla="*/ 361 w 1812"/>
                <a:gd name="T69" fmla="*/ 2154 h 2423"/>
                <a:gd name="T70" fmla="*/ 280 w 1812"/>
                <a:gd name="T71" fmla="*/ 2054 h 2423"/>
                <a:gd name="T72" fmla="*/ 226 w 1812"/>
                <a:gd name="T73" fmla="*/ 1944 h 2423"/>
                <a:gd name="T74" fmla="*/ 193 w 1812"/>
                <a:gd name="T75" fmla="*/ 1854 h 2423"/>
                <a:gd name="T76" fmla="*/ 162 w 1812"/>
                <a:gd name="T77" fmla="*/ 1764 h 2423"/>
                <a:gd name="T78" fmla="*/ 145 w 1812"/>
                <a:gd name="T79" fmla="*/ 1692 h 2423"/>
                <a:gd name="T80" fmla="*/ 69 w 1812"/>
                <a:gd name="T81" fmla="*/ 1664 h 2423"/>
                <a:gd name="T82" fmla="*/ 5 w 1812"/>
                <a:gd name="T83" fmla="*/ 1609 h 2423"/>
                <a:gd name="T84" fmla="*/ 17 w 1812"/>
                <a:gd name="T85" fmla="*/ 1528 h 2423"/>
                <a:gd name="T86" fmla="*/ 74 w 1812"/>
                <a:gd name="T87" fmla="*/ 1459 h 2423"/>
                <a:gd name="T88" fmla="*/ 74 w 1812"/>
                <a:gd name="T89" fmla="*/ 533 h 2423"/>
                <a:gd name="T90" fmla="*/ 79 w 1812"/>
                <a:gd name="T91" fmla="*/ 419 h 2423"/>
                <a:gd name="T92" fmla="*/ 95 w 1812"/>
                <a:gd name="T93" fmla="*/ 333 h 2423"/>
                <a:gd name="T94" fmla="*/ 145 w 1812"/>
                <a:gd name="T95" fmla="*/ 252 h 2423"/>
                <a:gd name="T96" fmla="*/ 219 w 1812"/>
                <a:gd name="T97" fmla="*/ 181 h 2423"/>
                <a:gd name="T98" fmla="*/ 318 w 1812"/>
                <a:gd name="T99" fmla="*/ 131 h 2423"/>
                <a:gd name="T100" fmla="*/ 418 w 1812"/>
                <a:gd name="T101" fmla="*/ 93 h 2423"/>
                <a:gd name="T102" fmla="*/ 511 w 1812"/>
                <a:gd name="T103" fmla="*/ 71 h 2423"/>
                <a:gd name="T104" fmla="*/ 591 w 1812"/>
                <a:gd name="T105" fmla="*/ 62 h 24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2"/>
                <a:gd name="T160" fmla="*/ 0 h 2423"/>
                <a:gd name="T161" fmla="*/ 1812 w 1812"/>
                <a:gd name="T162" fmla="*/ 2423 h 24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2" h="2423">
                  <a:moveTo>
                    <a:pt x="603" y="62"/>
                  </a:moveTo>
                  <a:lnTo>
                    <a:pt x="608" y="59"/>
                  </a:lnTo>
                  <a:lnTo>
                    <a:pt x="627" y="55"/>
                  </a:lnTo>
                  <a:lnTo>
                    <a:pt x="639" y="50"/>
                  </a:lnTo>
                  <a:lnTo>
                    <a:pt x="656" y="47"/>
                  </a:lnTo>
                  <a:lnTo>
                    <a:pt x="672" y="45"/>
                  </a:lnTo>
                  <a:lnTo>
                    <a:pt x="694" y="43"/>
                  </a:lnTo>
                  <a:lnTo>
                    <a:pt x="715" y="35"/>
                  </a:lnTo>
                  <a:lnTo>
                    <a:pt x="736" y="33"/>
                  </a:lnTo>
                  <a:lnTo>
                    <a:pt x="748" y="28"/>
                  </a:lnTo>
                  <a:lnTo>
                    <a:pt x="762" y="26"/>
                  </a:lnTo>
                  <a:lnTo>
                    <a:pt x="777" y="24"/>
                  </a:lnTo>
                  <a:lnTo>
                    <a:pt x="789" y="24"/>
                  </a:lnTo>
                  <a:lnTo>
                    <a:pt x="803" y="21"/>
                  </a:lnTo>
                  <a:lnTo>
                    <a:pt x="817" y="19"/>
                  </a:lnTo>
                  <a:lnTo>
                    <a:pt x="831" y="16"/>
                  </a:lnTo>
                  <a:lnTo>
                    <a:pt x="848" y="16"/>
                  </a:lnTo>
                  <a:lnTo>
                    <a:pt x="860" y="14"/>
                  </a:lnTo>
                  <a:lnTo>
                    <a:pt x="876" y="12"/>
                  </a:lnTo>
                  <a:lnTo>
                    <a:pt x="893" y="12"/>
                  </a:lnTo>
                  <a:lnTo>
                    <a:pt x="912" y="12"/>
                  </a:lnTo>
                  <a:lnTo>
                    <a:pt x="924" y="9"/>
                  </a:lnTo>
                  <a:lnTo>
                    <a:pt x="940" y="7"/>
                  </a:lnTo>
                  <a:lnTo>
                    <a:pt x="957" y="5"/>
                  </a:lnTo>
                  <a:lnTo>
                    <a:pt x="974" y="5"/>
                  </a:lnTo>
                  <a:lnTo>
                    <a:pt x="988" y="2"/>
                  </a:lnTo>
                  <a:lnTo>
                    <a:pt x="1007" y="0"/>
                  </a:lnTo>
                  <a:lnTo>
                    <a:pt x="1024" y="0"/>
                  </a:lnTo>
                  <a:lnTo>
                    <a:pt x="1043" y="0"/>
                  </a:lnTo>
                  <a:lnTo>
                    <a:pt x="1054" y="0"/>
                  </a:lnTo>
                  <a:lnTo>
                    <a:pt x="1073" y="0"/>
                  </a:lnTo>
                  <a:lnTo>
                    <a:pt x="1088" y="0"/>
                  </a:lnTo>
                  <a:lnTo>
                    <a:pt x="1104" y="0"/>
                  </a:lnTo>
                  <a:lnTo>
                    <a:pt x="1121" y="0"/>
                  </a:lnTo>
                  <a:lnTo>
                    <a:pt x="1138" y="0"/>
                  </a:lnTo>
                  <a:lnTo>
                    <a:pt x="1154" y="2"/>
                  </a:lnTo>
                  <a:lnTo>
                    <a:pt x="1171" y="5"/>
                  </a:lnTo>
                  <a:lnTo>
                    <a:pt x="1185" y="5"/>
                  </a:lnTo>
                  <a:lnTo>
                    <a:pt x="1202" y="5"/>
                  </a:lnTo>
                  <a:lnTo>
                    <a:pt x="1218" y="7"/>
                  </a:lnTo>
                  <a:lnTo>
                    <a:pt x="1232" y="9"/>
                  </a:lnTo>
                  <a:lnTo>
                    <a:pt x="1247" y="12"/>
                  </a:lnTo>
                  <a:lnTo>
                    <a:pt x="1263" y="16"/>
                  </a:lnTo>
                  <a:lnTo>
                    <a:pt x="1280" y="19"/>
                  </a:lnTo>
                  <a:lnTo>
                    <a:pt x="1294" y="24"/>
                  </a:lnTo>
                  <a:lnTo>
                    <a:pt x="1308" y="26"/>
                  </a:lnTo>
                  <a:lnTo>
                    <a:pt x="1323" y="31"/>
                  </a:lnTo>
                  <a:lnTo>
                    <a:pt x="1337" y="33"/>
                  </a:lnTo>
                  <a:lnTo>
                    <a:pt x="1351" y="40"/>
                  </a:lnTo>
                  <a:lnTo>
                    <a:pt x="1361" y="43"/>
                  </a:lnTo>
                  <a:lnTo>
                    <a:pt x="1375" y="50"/>
                  </a:lnTo>
                  <a:lnTo>
                    <a:pt x="1387" y="57"/>
                  </a:lnTo>
                  <a:lnTo>
                    <a:pt x="1401" y="64"/>
                  </a:lnTo>
                  <a:lnTo>
                    <a:pt x="1422" y="71"/>
                  </a:lnTo>
                  <a:lnTo>
                    <a:pt x="1441" y="85"/>
                  </a:lnTo>
                  <a:lnTo>
                    <a:pt x="1460" y="95"/>
                  </a:lnTo>
                  <a:lnTo>
                    <a:pt x="1482" y="109"/>
                  </a:lnTo>
                  <a:lnTo>
                    <a:pt x="1496" y="119"/>
                  </a:lnTo>
                  <a:lnTo>
                    <a:pt x="1513" y="131"/>
                  </a:lnTo>
                  <a:lnTo>
                    <a:pt x="1529" y="140"/>
                  </a:lnTo>
                  <a:lnTo>
                    <a:pt x="1546" y="152"/>
                  </a:lnTo>
                  <a:lnTo>
                    <a:pt x="1555" y="162"/>
                  </a:lnTo>
                  <a:lnTo>
                    <a:pt x="1570" y="174"/>
                  </a:lnTo>
                  <a:lnTo>
                    <a:pt x="1581" y="183"/>
                  </a:lnTo>
                  <a:lnTo>
                    <a:pt x="1593" y="195"/>
                  </a:lnTo>
                  <a:lnTo>
                    <a:pt x="1612" y="212"/>
                  </a:lnTo>
                  <a:lnTo>
                    <a:pt x="1627" y="231"/>
                  </a:lnTo>
                  <a:lnTo>
                    <a:pt x="1638" y="245"/>
                  </a:lnTo>
                  <a:lnTo>
                    <a:pt x="1648" y="259"/>
                  </a:lnTo>
                  <a:lnTo>
                    <a:pt x="1655" y="269"/>
                  </a:lnTo>
                  <a:lnTo>
                    <a:pt x="1662" y="281"/>
                  </a:lnTo>
                  <a:lnTo>
                    <a:pt x="1669" y="295"/>
                  </a:lnTo>
                  <a:lnTo>
                    <a:pt x="1672" y="302"/>
                  </a:lnTo>
                  <a:lnTo>
                    <a:pt x="1719" y="626"/>
                  </a:lnTo>
                  <a:lnTo>
                    <a:pt x="1717" y="1128"/>
                  </a:lnTo>
                  <a:lnTo>
                    <a:pt x="1691" y="1335"/>
                  </a:lnTo>
                  <a:lnTo>
                    <a:pt x="1695" y="1335"/>
                  </a:lnTo>
                  <a:lnTo>
                    <a:pt x="1712" y="1340"/>
                  </a:lnTo>
                  <a:lnTo>
                    <a:pt x="1719" y="1342"/>
                  </a:lnTo>
                  <a:lnTo>
                    <a:pt x="1733" y="1347"/>
                  </a:lnTo>
                  <a:lnTo>
                    <a:pt x="1745" y="1354"/>
                  </a:lnTo>
                  <a:lnTo>
                    <a:pt x="1757" y="1364"/>
                  </a:lnTo>
                  <a:lnTo>
                    <a:pt x="1767" y="1371"/>
                  </a:lnTo>
                  <a:lnTo>
                    <a:pt x="1779" y="1380"/>
                  </a:lnTo>
                  <a:lnTo>
                    <a:pt x="1788" y="1390"/>
                  </a:lnTo>
                  <a:lnTo>
                    <a:pt x="1800" y="1402"/>
                  </a:lnTo>
                  <a:lnTo>
                    <a:pt x="1805" y="1414"/>
                  </a:lnTo>
                  <a:lnTo>
                    <a:pt x="1809" y="1430"/>
                  </a:lnTo>
                  <a:lnTo>
                    <a:pt x="1809" y="1445"/>
                  </a:lnTo>
                  <a:lnTo>
                    <a:pt x="1812" y="1464"/>
                  </a:lnTo>
                  <a:lnTo>
                    <a:pt x="1807" y="1478"/>
                  </a:lnTo>
                  <a:lnTo>
                    <a:pt x="1800" y="1495"/>
                  </a:lnTo>
                  <a:lnTo>
                    <a:pt x="1788" y="1507"/>
                  </a:lnTo>
                  <a:lnTo>
                    <a:pt x="1779" y="1518"/>
                  </a:lnTo>
                  <a:lnTo>
                    <a:pt x="1764" y="1526"/>
                  </a:lnTo>
                  <a:lnTo>
                    <a:pt x="1750" y="1535"/>
                  </a:lnTo>
                  <a:lnTo>
                    <a:pt x="1738" y="1542"/>
                  </a:lnTo>
                  <a:lnTo>
                    <a:pt x="1724" y="1549"/>
                  </a:lnTo>
                  <a:lnTo>
                    <a:pt x="1707" y="1552"/>
                  </a:lnTo>
                  <a:lnTo>
                    <a:pt x="1693" y="1556"/>
                  </a:lnTo>
                  <a:lnTo>
                    <a:pt x="1679" y="1559"/>
                  </a:lnTo>
                  <a:lnTo>
                    <a:pt x="1672" y="1564"/>
                  </a:lnTo>
                  <a:lnTo>
                    <a:pt x="1653" y="1566"/>
                  </a:lnTo>
                  <a:lnTo>
                    <a:pt x="1648" y="1568"/>
                  </a:lnTo>
                  <a:lnTo>
                    <a:pt x="1646" y="1571"/>
                  </a:lnTo>
                  <a:lnTo>
                    <a:pt x="1643" y="1580"/>
                  </a:lnTo>
                  <a:lnTo>
                    <a:pt x="1638" y="1592"/>
                  </a:lnTo>
                  <a:lnTo>
                    <a:pt x="1636" y="1616"/>
                  </a:lnTo>
                  <a:lnTo>
                    <a:pt x="1631" y="1626"/>
                  </a:lnTo>
                  <a:lnTo>
                    <a:pt x="1629" y="1640"/>
                  </a:lnTo>
                  <a:lnTo>
                    <a:pt x="1624" y="1654"/>
                  </a:lnTo>
                  <a:lnTo>
                    <a:pt x="1622" y="1666"/>
                  </a:lnTo>
                  <a:lnTo>
                    <a:pt x="1617" y="1680"/>
                  </a:lnTo>
                  <a:lnTo>
                    <a:pt x="1617" y="1697"/>
                  </a:lnTo>
                  <a:lnTo>
                    <a:pt x="1615" y="1714"/>
                  </a:lnTo>
                  <a:lnTo>
                    <a:pt x="1612" y="1730"/>
                  </a:lnTo>
                  <a:lnTo>
                    <a:pt x="1605" y="1745"/>
                  </a:lnTo>
                  <a:lnTo>
                    <a:pt x="1603" y="1764"/>
                  </a:lnTo>
                  <a:lnTo>
                    <a:pt x="1596" y="1780"/>
                  </a:lnTo>
                  <a:lnTo>
                    <a:pt x="1593" y="1797"/>
                  </a:lnTo>
                  <a:lnTo>
                    <a:pt x="1586" y="1814"/>
                  </a:lnTo>
                  <a:lnTo>
                    <a:pt x="1584" y="1830"/>
                  </a:lnTo>
                  <a:lnTo>
                    <a:pt x="1577" y="1847"/>
                  </a:lnTo>
                  <a:lnTo>
                    <a:pt x="1574" y="1864"/>
                  </a:lnTo>
                  <a:lnTo>
                    <a:pt x="1567" y="1878"/>
                  </a:lnTo>
                  <a:lnTo>
                    <a:pt x="1565" y="1894"/>
                  </a:lnTo>
                  <a:lnTo>
                    <a:pt x="1558" y="1909"/>
                  </a:lnTo>
                  <a:lnTo>
                    <a:pt x="1555" y="1923"/>
                  </a:lnTo>
                  <a:lnTo>
                    <a:pt x="1551" y="1935"/>
                  </a:lnTo>
                  <a:lnTo>
                    <a:pt x="1548" y="1949"/>
                  </a:lnTo>
                  <a:lnTo>
                    <a:pt x="1543" y="1961"/>
                  </a:lnTo>
                  <a:lnTo>
                    <a:pt x="1541" y="1973"/>
                  </a:lnTo>
                  <a:lnTo>
                    <a:pt x="1534" y="1980"/>
                  </a:lnTo>
                  <a:lnTo>
                    <a:pt x="1527" y="1990"/>
                  </a:lnTo>
                  <a:lnTo>
                    <a:pt x="1520" y="1999"/>
                  </a:lnTo>
                  <a:lnTo>
                    <a:pt x="1515" y="2014"/>
                  </a:lnTo>
                  <a:lnTo>
                    <a:pt x="1506" y="2025"/>
                  </a:lnTo>
                  <a:lnTo>
                    <a:pt x="1498" y="2040"/>
                  </a:lnTo>
                  <a:lnTo>
                    <a:pt x="1489" y="2054"/>
                  </a:lnTo>
                  <a:lnTo>
                    <a:pt x="1482" y="2071"/>
                  </a:lnTo>
                  <a:lnTo>
                    <a:pt x="1470" y="2085"/>
                  </a:lnTo>
                  <a:lnTo>
                    <a:pt x="1458" y="2099"/>
                  </a:lnTo>
                  <a:lnTo>
                    <a:pt x="1446" y="2116"/>
                  </a:lnTo>
                  <a:lnTo>
                    <a:pt x="1437" y="2133"/>
                  </a:lnTo>
                  <a:lnTo>
                    <a:pt x="1422" y="2147"/>
                  </a:lnTo>
                  <a:lnTo>
                    <a:pt x="1411" y="2166"/>
                  </a:lnTo>
                  <a:lnTo>
                    <a:pt x="1396" y="2183"/>
                  </a:lnTo>
                  <a:lnTo>
                    <a:pt x="1384" y="2199"/>
                  </a:lnTo>
                  <a:lnTo>
                    <a:pt x="1368" y="2213"/>
                  </a:lnTo>
                  <a:lnTo>
                    <a:pt x="1354" y="2230"/>
                  </a:lnTo>
                  <a:lnTo>
                    <a:pt x="1337" y="2247"/>
                  </a:lnTo>
                  <a:lnTo>
                    <a:pt x="1320" y="2261"/>
                  </a:lnTo>
                  <a:lnTo>
                    <a:pt x="1301" y="2275"/>
                  </a:lnTo>
                  <a:lnTo>
                    <a:pt x="1285" y="2292"/>
                  </a:lnTo>
                  <a:lnTo>
                    <a:pt x="1266" y="2306"/>
                  </a:lnTo>
                  <a:lnTo>
                    <a:pt x="1247" y="2323"/>
                  </a:lnTo>
                  <a:lnTo>
                    <a:pt x="1228" y="2332"/>
                  </a:lnTo>
                  <a:lnTo>
                    <a:pt x="1206" y="2344"/>
                  </a:lnTo>
                  <a:lnTo>
                    <a:pt x="1185" y="2356"/>
                  </a:lnTo>
                  <a:lnTo>
                    <a:pt x="1166" y="2368"/>
                  </a:lnTo>
                  <a:lnTo>
                    <a:pt x="1142" y="2378"/>
                  </a:lnTo>
                  <a:lnTo>
                    <a:pt x="1121" y="2385"/>
                  </a:lnTo>
                  <a:lnTo>
                    <a:pt x="1100" y="2392"/>
                  </a:lnTo>
                  <a:lnTo>
                    <a:pt x="1076" y="2402"/>
                  </a:lnTo>
                  <a:lnTo>
                    <a:pt x="1062" y="2402"/>
                  </a:lnTo>
                  <a:lnTo>
                    <a:pt x="1047" y="2404"/>
                  </a:lnTo>
                  <a:lnTo>
                    <a:pt x="1038" y="2406"/>
                  </a:lnTo>
                  <a:lnTo>
                    <a:pt x="1026" y="2409"/>
                  </a:lnTo>
                  <a:lnTo>
                    <a:pt x="1000" y="2411"/>
                  </a:lnTo>
                  <a:lnTo>
                    <a:pt x="978" y="2416"/>
                  </a:lnTo>
                  <a:lnTo>
                    <a:pt x="955" y="2418"/>
                  </a:lnTo>
                  <a:lnTo>
                    <a:pt x="933" y="2421"/>
                  </a:lnTo>
                  <a:lnTo>
                    <a:pt x="914" y="2421"/>
                  </a:lnTo>
                  <a:lnTo>
                    <a:pt x="893" y="2423"/>
                  </a:lnTo>
                  <a:lnTo>
                    <a:pt x="872" y="2421"/>
                  </a:lnTo>
                  <a:lnTo>
                    <a:pt x="850" y="2421"/>
                  </a:lnTo>
                  <a:lnTo>
                    <a:pt x="831" y="2418"/>
                  </a:lnTo>
                  <a:lnTo>
                    <a:pt x="815" y="2418"/>
                  </a:lnTo>
                  <a:lnTo>
                    <a:pt x="793" y="2413"/>
                  </a:lnTo>
                  <a:lnTo>
                    <a:pt x="779" y="2413"/>
                  </a:lnTo>
                  <a:lnTo>
                    <a:pt x="762" y="2409"/>
                  </a:lnTo>
                  <a:lnTo>
                    <a:pt x="748" y="2409"/>
                  </a:lnTo>
                  <a:lnTo>
                    <a:pt x="732" y="2404"/>
                  </a:lnTo>
                  <a:lnTo>
                    <a:pt x="717" y="2402"/>
                  </a:lnTo>
                  <a:lnTo>
                    <a:pt x="703" y="2397"/>
                  </a:lnTo>
                  <a:lnTo>
                    <a:pt x="691" y="2394"/>
                  </a:lnTo>
                  <a:lnTo>
                    <a:pt x="667" y="2390"/>
                  </a:lnTo>
                  <a:lnTo>
                    <a:pt x="651" y="2385"/>
                  </a:lnTo>
                  <a:lnTo>
                    <a:pt x="634" y="2378"/>
                  </a:lnTo>
                  <a:lnTo>
                    <a:pt x="622" y="2375"/>
                  </a:lnTo>
                  <a:lnTo>
                    <a:pt x="615" y="2373"/>
                  </a:lnTo>
                  <a:lnTo>
                    <a:pt x="610" y="2368"/>
                  </a:lnTo>
                  <a:lnTo>
                    <a:pt x="601" y="2361"/>
                  </a:lnTo>
                  <a:lnTo>
                    <a:pt x="587" y="2349"/>
                  </a:lnTo>
                  <a:lnTo>
                    <a:pt x="568" y="2337"/>
                  </a:lnTo>
                  <a:lnTo>
                    <a:pt x="553" y="2325"/>
                  </a:lnTo>
                  <a:lnTo>
                    <a:pt x="542" y="2318"/>
                  </a:lnTo>
                  <a:lnTo>
                    <a:pt x="530" y="2306"/>
                  </a:lnTo>
                  <a:lnTo>
                    <a:pt x="518" y="2297"/>
                  </a:lnTo>
                  <a:lnTo>
                    <a:pt x="501" y="2285"/>
                  </a:lnTo>
                  <a:lnTo>
                    <a:pt x="487" y="2273"/>
                  </a:lnTo>
                  <a:lnTo>
                    <a:pt x="473" y="2259"/>
                  </a:lnTo>
                  <a:lnTo>
                    <a:pt x="461" y="2249"/>
                  </a:lnTo>
                  <a:lnTo>
                    <a:pt x="442" y="2233"/>
                  </a:lnTo>
                  <a:lnTo>
                    <a:pt x="425" y="2218"/>
                  </a:lnTo>
                  <a:lnTo>
                    <a:pt x="409" y="2202"/>
                  </a:lnTo>
                  <a:lnTo>
                    <a:pt x="394" y="2187"/>
                  </a:lnTo>
                  <a:lnTo>
                    <a:pt x="378" y="2171"/>
                  </a:lnTo>
                  <a:lnTo>
                    <a:pt x="361" y="2154"/>
                  </a:lnTo>
                  <a:lnTo>
                    <a:pt x="347" y="2137"/>
                  </a:lnTo>
                  <a:lnTo>
                    <a:pt x="335" y="2121"/>
                  </a:lnTo>
                  <a:lnTo>
                    <a:pt x="318" y="2104"/>
                  </a:lnTo>
                  <a:lnTo>
                    <a:pt x="304" y="2087"/>
                  </a:lnTo>
                  <a:lnTo>
                    <a:pt x="290" y="2068"/>
                  </a:lnTo>
                  <a:lnTo>
                    <a:pt x="280" y="2054"/>
                  </a:lnTo>
                  <a:lnTo>
                    <a:pt x="269" y="2035"/>
                  </a:lnTo>
                  <a:lnTo>
                    <a:pt x="259" y="2016"/>
                  </a:lnTo>
                  <a:lnTo>
                    <a:pt x="250" y="1997"/>
                  </a:lnTo>
                  <a:lnTo>
                    <a:pt x="242" y="1983"/>
                  </a:lnTo>
                  <a:lnTo>
                    <a:pt x="233" y="1961"/>
                  </a:lnTo>
                  <a:lnTo>
                    <a:pt x="226" y="1944"/>
                  </a:lnTo>
                  <a:lnTo>
                    <a:pt x="219" y="1925"/>
                  </a:lnTo>
                  <a:lnTo>
                    <a:pt x="212" y="1911"/>
                  </a:lnTo>
                  <a:lnTo>
                    <a:pt x="207" y="1894"/>
                  </a:lnTo>
                  <a:lnTo>
                    <a:pt x="200" y="1880"/>
                  </a:lnTo>
                  <a:lnTo>
                    <a:pt x="195" y="1866"/>
                  </a:lnTo>
                  <a:lnTo>
                    <a:pt x="193" y="1854"/>
                  </a:lnTo>
                  <a:lnTo>
                    <a:pt x="185" y="1840"/>
                  </a:lnTo>
                  <a:lnTo>
                    <a:pt x="181" y="1825"/>
                  </a:lnTo>
                  <a:lnTo>
                    <a:pt x="176" y="1811"/>
                  </a:lnTo>
                  <a:lnTo>
                    <a:pt x="174" y="1802"/>
                  </a:lnTo>
                  <a:lnTo>
                    <a:pt x="166" y="1780"/>
                  </a:lnTo>
                  <a:lnTo>
                    <a:pt x="162" y="1764"/>
                  </a:lnTo>
                  <a:lnTo>
                    <a:pt x="155" y="1742"/>
                  </a:lnTo>
                  <a:lnTo>
                    <a:pt x="150" y="1728"/>
                  </a:lnTo>
                  <a:lnTo>
                    <a:pt x="147" y="1716"/>
                  </a:lnTo>
                  <a:lnTo>
                    <a:pt x="147" y="1709"/>
                  </a:lnTo>
                  <a:lnTo>
                    <a:pt x="145" y="1695"/>
                  </a:lnTo>
                  <a:lnTo>
                    <a:pt x="145" y="1692"/>
                  </a:lnTo>
                  <a:lnTo>
                    <a:pt x="136" y="1690"/>
                  </a:lnTo>
                  <a:lnTo>
                    <a:pt x="119" y="1685"/>
                  </a:lnTo>
                  <a:lnTo>
                    <a:pt x="105" y="1680"/>
                  </a:lnTo>
                  <a:lnTo>
                    <a:pt x="93" y="1676"/>
                  </a:lnTo>
                  <a:lnTo>
                    <a:pt x="81" y="1668"/>
                  </a:lnTo>
                  <a:lnTo>
                    <a:pt x="69" y="1664"/>
                  </a:lnTo>
                  <a:lnTo>
                    <a:pt x="55" y="1656"/>
                  </a:lnTo>
                  <a:lnTo>
                    <a:pt x="41" y="1649"/>
                  </a:lnTo>
                  <a:lnTo>
                    <a:pt x="26" y="1640"/>
                  </a:lnTo>
                  <a:lnTo>
                    <a:pt x="19" y="1630"/>
                  </a:lnTo>
                  <a:lnTo>
                    <a:pt x="10" y="1618"/>
                  </a:lnTo>
                  <a:lnTo>
                    <a:pt x="5" y="1609"/>
                  </a:lnTo>
                  <a:lnTo>
                    <a:pt x="0" y="1595"/>
                  </a:lnTo>
                  <a:lnTo>
                    <a:pt x="3" y="1585"/>
                  </a:lnTo>
                  <a:lnTo>
                    <a:pt x="3" y="1568"/>
                  </a:lnTo>
                  <a:lnTo>
                    <a:pt x="5" y="1554"/>
                  </a:lnTo>
                  <a:lnTo>
                    <a:pt x="10" y="1540"/>
                  </a:lnTo>
                  <a:lnTo>
                    <a:pt x="17" y="1528"/>
                  </a:lnTo>
                  <a:lnTo>
                    <a:pt x="22" y="1516"/>
                  </a:lnTo>
                  <a:lnTo>
                    <a:pt x="29" y="1507"/>
                  </a:lnTo>
                  <a:lnTo>
                    <a:pt x="36" y="1495"/>
                  </a:lnTo>
                  <a:lnTo>
                    <a:pt x="45" y="1487"/>
                  </a:lnTo>
                  <a:lnTo>
                    <a:pt x="60" y="1471"/>
                  </a:lnTo>
                  <a:lnTo>
                    <a:pt x="74" y="1459"/>
                  </a:lnTo>
                  <a:lnTo>
                    <a:pt x="81" y="1452"/>
                  </a:lnTo>
                  <a:lnTo>
                    <a:pt x="86" y="1452"/>
                  </a:lnTo>
                  <a:lnTo>
                    <a:pt x="60" y="1173"/>
                  </a:lnTo>
                  <a:lnTo>
                    <a:pt x="76" y="545"/>
                  </a:lnTo>
                  <a:lnTo>
                    <a:pt x="74" y="540"/>
                  </a:lnTo>
                  <a:lnTo>
                    <a:pt x="74" y="533"/>
                  </a:lnTo>
                  <a:lnTo>
                    <a:pt x="72" y="521"/>
                  </a:lnTo>
                  <a:lnTo>
                    <a:pt x="72" y="507"/>
                  </a:lnTo>
                  <a:lnTo>
                    <a:pt x="72" y="485"/>
                  </a:lnTo>
                  <a:lnTo>
                    <a:pt x="72" y="466"/>
                  </a:lnTo>
                  <a:lnTo>
                    <a:pt x="72" y="443"/>
                  </a:lnTo>
                  <a:lnTo>
                    <a:pt x="79" y="419"/>
                  </a:lnTo>
                  <a:lnTo>
                    <a:pt x="79" y="402"/>
                  </a:lnTo>
                  <a:lnTo>
                    <a:pt x="81" y="390"/>
                  </a:lnTo>
                  <a:lnTo>
                    <a:pt x="81" y="376"/>
                  </a:lnTo>
                  <a:lnTo>
                    <a:pt x="88" y="362"/>
                  </a:lnTo>
                  <a:lnTo>
                    <a:pt x="91" y="347"/>
                  </a:lnTo>
                  <a:lnTo>
                    <a:pt x="95" y="333"/>
                  </a:lnTo>
                  <a:lnTo>
                    <a:pt x="102" y="321"/>
                  </a:lnTo>
                  <a:lnTo>
                    <a:pt x="110" y="307"/>
                  </a:lnTo>
                  <a:lnTo>
                    <a:pt x="117" y="290"/>
                  </a:lnTo>
                  <a:lnTo>
                    <a:pt x="124" y="276"/>
                  </a:lnTo>
                  <a:lnTo>
                    <a:pt x="133" y="262"/>
                  </a:lnTo>
                  <a:lnTo>
                    <a:pt x="145" y="252"/>
                  </a:lnTo>
                  <a:lnTo>
                    <a:pt x="152" y="238"/>
                  </a:lnTo>
                  <a:lnTo>
                    <a:pt x="164" y="224"/>
                  </a:lnTo>
                  <a:lnTo>
                    <a:pt x="178" y="212"/>
                  </a:lnTo>
                  <a:lnTo>
                    <a:pt x="193" y="202"/>
                  </a:lnTo>
                  <a:lnTo>
                    <a:pt x="207" y="190"/>
                  </a:lnTo>
                  <a:lnTo>
                    <a:pt x="219" y="181"/>
                  </a:lnTo>
                  <a:lnTo>
                    <a:pt x="233" y="169"/>
                  </a:lnTo>
                  <a:lnTo>
                    <a:pt x="252" y="162"/>
                  </a:lnTo>
                  <a:lnTo>
                    <a:pt x="266" y="150"/>
                  </a:lnTo>
                  <a:lnTo>
                    <a:pt x="283" y="143"/>
                  </a:lnTo>
                  <a:lnTo>
                    <a:pt x="299" y="135"/>
                  </a:lnTo>
                  <a:lnTo>
                    <a:pt x="318" y="131"/>
                  </a:lnTo>
                  <a:lnTo>
                    <a:pt x="335" y="124"/>
                  </a:lnTo>
                  <a:lnTo>
                    <a:pt x="349" y="116"/>
                  </a:lnTo>
                  <a:lnTo>
                    <a:pt x="366" y="109"/>
                  </a:lnTo>
                  <a:lnTo>
                    <a:pt x="385" y="104"/>
                  </a:lnTo>
                  <a:lnTo>
                    <a:pt x="402" y="97"/>
                  </a:lnTo>
                  <a:lnTo>
                    <a:pt x="418" y="93"/>
                  </a:lnTo>
                  <a:lnTo>
                    <a:pt x="435" y="88"/>
                  </a:lnTo>
                  <a:lnTo>
                    <a:pt x="454" y="85"/>
                  </a:lnTo>
                  <a:lnTo>
                    <a:pt x="466" y="78"/>
                  </a:lnTo>
                  <a:lnTo>
                    <a:pt x="480" y="76"/>
                  </a:lnTo>
                  <a:lnTo>
                    <a:pt x="494" y="71"/>
                  </a:lnTo>
                  <a:lnTo>
                    <a:pt x="511" y="71"/>
                  </a:lnTo>
                  <a:lnTo>
                    <a:pt x="523" y="66"/>
                  </a:lnTo>
                  <a:lnTo>
                    <a:pt x="534" y="64"/>
                  </a:lnTo>
                  <a:lnTo>
                    <a:pt x="546" y="64"/>
                  </a:lnTo>
                  <a:lnTo>
                    <a:pt x="558" y="64"/>
                  </a:lnTo>
                  <a:lnTo>
                    <a:pt x="577" y="62"/>
                  </a:lnTo>
                  <a:lnTo>
                    <a:pt x="591" y="62"/>
                  </a:lnTo>
                  <a:lnTo>
                    <a:pt x="599" y="62"/>
                  </a:lnTo>
                  <a:lnTo>
                    <a:pt x="603" y="62"/>
                  </a:lnTo>
                  <a:close/>
                </a:path>
              </a:pathLst>
            </a:custGeom>
            <a:solidFill>
              <a:srgbClr val="FFE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3" name="Freeform 125"/>
            <p:cNvSpPr>
              <a:spLocks/>
            </p:cNvSpPr>
            <p:nvPr/>
          </p:nvSpPr>
          <p:spPr bwMode="auto">
            <a:xfrm>
              <a:off x="3010" y="7758"/>
              <a:ext cx="1282" cy="461"/>
            </a:xfrm>
            <a:custGeom>
              <a:avLst/>
              <a:gdLst>
                <a:gd name="T0" fmla="*/ 21 w 1603"/>
                <a:gd name="T1" fmla="*/ 319 h 576"/>
                <a:gd name="T2" fmla="*/ 74 w 1603"/>
                <a:gd name="T3" fmla="*/ 300 h 576"/>
                <a:gd name="T4" fmla="*/ 152 w 1603"/>
                <a:gd name="T5" fmla="*/ 274 h 576"/>
                <a:gd name="T6" fmla="*/ 219 w 1603"/>
                <a:gd name="T7" fmla="*/ 260 h 576"/>
                <a:gd name="T8" fmla="*/ 273 w 1603"/>
                <a:gd name="T9" fmla="*/ 246 h 576"/>
                <a:gd name="T10" fmla="*/ 335 w 1603"/>
                <a:gd name="T11" fmla="*/ 231 h 576"/>
                <a:gd name="T12" fmla="*/ 401 w 1603"/>
                <a:gd name="T13" fmla="*/ 219 h 576"/>
                <a:gd name="T14" fmla="*/ 477 w 1603"/>
                <a:gd name="T15" fmla="*/ 210 h 576"/>
                <a:gd name="T16" fmla="*/ 553 w 1603"/>
                <a:gd name="T17" fmla="*/ 200 h 576"/>
                <a:gd name="T18" fmla="*/ 636 w 1603"/>
                <a:gd name="T19" fmla="*/ 198 h 576"/>
                <a:gd name="T20" fmla="*/ 724 w 1603"/>
                <a:gd name="T21" fmla="*/ 198 h 576"/>
                <a:gd name="T22" fmla="*/ 814 w 1603"/>
                <a:gd name="T23" fmla="*/ 198 h 576"/>
                <a:gd name="T24" fmla="*/ 907 w 1603"/>
                <a:gd name="T25" fmla="*/ 200 h 576"/>
                <a:gd name="T26" fmla="*/ 993 w 1603"/>
                <a:gd name="T27" fmla="*/ 210 h 576"/>
                <a:gd name="T28" fmla="*/ 1071 w 1603"/>
                <a:gd name="T29" fmla="*/ 229 h 576"/>
                <a:gd name="T30" fmla="*/ 1147 w 1603"/>
                <a:gd name="T31" fmla="*/ 257 h 576"/>
                <a:gd name="T32" fmla="*/ 1218 w 1603"/>
                <a:gd name="T33" fmla="*/ 281 h 576"/>
                <a:gd name="T34" fmla="*/ 1282 w 1603"/>
                <a:gd name="T35" fmla="*/ 315 h 576"/>
                <a:gd name="T36" fmla="*/ 1339 w 1603"/>
                <a:gd name="T37" fmla="*/ 346 h 576"/>
                <a:gd name="T38" fmla="*/ 1394 w 1603"/>
                <a:gd name="T39" fmla="*/ 381 h 576"/>
                <a:gd name="T40" fmla="*/ 1441 w 1603"/>
                <a:gd name="T41" fmla="*/ 415 h 576"/>
                <a:gd name="T42" fmla="*/ 1508 w 1603"/>
                <a:gd name="T43" fmla="*/ 472 h 576"/>
                <a:gd name="T44" fmla="*/ 1562 w 1603"/>
                <a:gd name="T45" fmla="*/ 529 h 576"/>
                <a:gd name="T46" fmla="*/ 1598 w 1603"/>
                <a:gd name="T47" fmla="*/ 572 h 576"/>
                <a:gd name="T48" fmla="*/ 1600 w 1603"/>
                <a:gd name="T49" fmla="*/ 555 h 576"/>
                <a:gd name="T50" fmla="*/ 1593 w 1603"/>
                <a:gd name="T51" fmla="*/ 488 h 576"/>
                <a:gd name="T52" fmla="*/ 1584 w 1603"/>
                <a:gd name="T53" fmla="*/ 398 h 576"/>
                <a:gd name="T54" fmla="*/ 1569 w 1603"/>
                <a:gd name="T55" fmla="*/ 305 h 576"/>
                <a:gd name="T56" fmla="*/ 1534 w 1603"/>
                <a:gd name="T57" fmla="*/ 231 h 576"/>
                <a:gd name="T58" fmla="*/ 1498 w 1603"/>
                <a:gd name="T59" fmla="*/ 188 h 576"/>
                <a:gd name="T60" fmla="*/ 1444 w 1603"/>
                <a:gd name="T61" fmla="*/ 143 h 576"/>
                <a:gd name="T62" fmla="*/ 1384 w 1603"/>
                <a:gd name="T63" fmla="*/ 103 h 576"/>
                <a:gd name="T64" fmla="*/ 1313 w 1603"/>
                <a:gd name="T65" fmla="*/ 67 h 576"/>
                <a:gd name="T66" fmla="*/ 1235 w 1603"/>
                <a:gd name="T67" fmla="*/ 36 h 576"/>
                <a:gd name="T68" fmla="*/ 1149 w 1603"/>
                <a:gd name="T69" fmla="*/ 12 h 576"/>
                <a:gd name="T70" fmla="*/ 1059 w 1603"/>
                <a:gd name="T71" fmla="*/ 5 h 576"/>
                <a:gd name="T72" fmla="*/ 971 w 1603"/>
                <a:gd name="T73" fmla="*/ 0 h 576"/>
                <a:gd name="T74" fmla="*/ 890 w 1603"/>
                <a:gd name="T75" fmla="*/ 0 h 576"/>
                <a:gd name="T76" fmla="*/ 819 w 1603"/>
                <a:gd name="T77" fmla="*/ 0 h 576"/>
                <a:gd name="T78" fmla="*/ 757 w 1603"/>
                <a:gd name="T79" fmla="*/ 8 h 576"/>
                <a:gd name="T80" fmla="*/ 698 w 1603"/>
                <a:gd name="T81" fmla="*/ 12 h 576"/>
                <a:gd name="T82" fmla="*/ 651 w 1603"/>
                <a:gd name="T83" fmla="*/ 22 h 576"/>
                <a:gd name="T84" fmla="*/ 617 w 1603"/>
                <a:gd name="T85" fmla="*/ 29 h 576"/>
                <a:gd name="T86" fmla="*/ 560 w 1603"/>
                <a:gd name="T87" fmla="*/ 43 h 576"/>
                <a:gd name="T88" fmla="*/ 487 w 1603"/>
                <a:gd name="T89" fmla="*/ 65 h 576"/>
                <a:gd name="T90" fmla="*/ 404 w 1603"/>
                <a:gd name="T91" fmla="*/ 86 h 576"/>
                <a:gd name="T92" fmla="*/ 318 w 1603"/>
                <a:gd name="T93" fmla="*/ 107 h 576"/>
                <a:gd name="T94" fmla="*/ 240 w 1603"/>
                <a:gd name="T95" fmla="*/ 127 h 576"/>
                <a:gd name="T96" fmla="*/ 185 w 1603"/>
                <a:gd name="T97" fmla="*/ 143 h 576"/>
                <a:gd name="T98" fmla="*/ 154 w 1603"/>
                <a:gd name="T99" fmla="*/ 155 h 576"/>
                <a:gd name="T100" fmla="*/ 105 w 1603"/>
                <a:gd name="T101" fmla="*/ 184 h 576"/>
                <a:gd name="T102" fmla="*/ 59 w 1603"/>
                <a:gd name="T103" fmla="*/ 219 h 576"/>
                <a:gd name="T104" fmla="*/ 26 w 1603"/>
                <a:gd name="T105" fmla="*/ 255 h 5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03"/>
                <a:gd name="T160" fmla="*/ 0 h 576"/>
                <a:gd name="T161" fmla="*/ 1603 w 1603"/>
                <a:gd name="T162" fmla="*/ 576 h 5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03" h="576">
                  <a:moveTo>
                    <a:pt x="0" y="331"/>
                  </a:moveTo>
                  <a:lnTo>
                    <a:pt x="3" y="329"/>
                  </a:lnTo>
                  <a:lnTo>
                    <a:pt x="14" y="324"/>
                  </a:lnTo>
                  <a:lnTo>
                    <a:pt x="21" y="319"/>
                  </a:lnTo>
                  <a:lnTo>
                    <a:pt x="33" y="315"/>
                  </a:lnTo>
                  <a:lnTo>
                    <a:pt x="43" y="310"/>
                  </a:lnTo>
                  <a:lnTo>
                    <a:pt x="59" y="307"/>
                  </a:lnTo>
                  <a:lnTo>
                    <a:pt x="74" y="300"/>
                  </a:lnTo>
                  <a:lnTo>
                    <a:pt x="93" y="293"/>
                  </a:lnTo>
                  <a:lnTo>
                    <a:pt x="109" y="286"/>
                  </a:lnTo>
                  <a:lnTo>
                    <a:pt x="131" y="281"/>
                  </a:lnTo>
                  <a:lnTo>
                    <a:pt x="152" y="274"/>
                  </a:lnTo>
                  <a:lnTo>
                    <a:pt x="176" y="267"/>
                  </a:lnTo>
                  <a:lnTo>
                    <a:pt x="190" y="265"/>
                  </a:lnTo>
                  <a:lnTo>
                    <a:pt x="204" y="262"/>
                  </a:lnTo>
                  <a:lnTo>
                    <a:pt x="219" y="260"/>
                  </a:lnTo>
                  <a:lnTo>
                    <a:pt x="230" y="257"/>
                  </a:lnTo>
                  <a:lnTo>
                    <a:pt x="245" y="253"/>
                  </a:lnTo>
                  <a:lnTo>
                    <a:pt x="259" y="250"/>
                  </a:lnTo>
                  <a:lnTo>
                    <a:pt x="273" y="246"/>
                  </a:lnTo>
                  <a:lnTo>
                    <a:pt x="290" y="243"/>
                  </a:lnTo>
                  <a:lnTo>
                    <a:pt x="302" y="238"/>
                  </a:lnTo>
                  <a:lnTo>
                    <a:pt x="318" y="236"/>
                  </a:lnTo>
                  <a:lnTo>
                    <a:pt x="335" y="231"/>
                  </a:lnTo>
                  <a:lnTo>
                    <a:pt x="354" y="229"/>
                  </a:lnTo>
                  <a:lnTo>
                    <a:pt x="366" y="224"/>
                  </a:lnTo>
                  <a:lnTo>
                    <a:pt x="385" y="222"/>
                  </a:lnTo>
                  <a:lnTo>
                    <a:pt x="401" y="219"/>
                  </a:lnTo>
                  <a:lnTo>
                    <a:pt x="423" y="217"/>
                  </a:lnTo>
                  <a:lnTo>
                    <a:pt x="437" y="215"/>
                  </a:lnTo>
                  <a:lnTo>
                    <a:pt x="456" y="212"/>
                  </a:lnTo>
                  <a:lnTo>
                    <a:pt x="477" y="210"/>
                  </a:lnTo>
                  <a:lnTo>
                    <a:pt x="496" y="210"/>
                  </a:lnTo>
                  <a:lnTo>
                    <a:pt x="515" y="205"/>
                  </a:lnTo>
                  <a:lnTo>
                    <a:pt x="534" y="203"/>
                  </a:lnTo>
                  <a:lnTo>
                    <a:pt x="553" y="200"/>
                  </a:lnTo>
                  <a:lnTo>
                    <a:pt x="575" y="200"/>
                  </a:lnTo>
                  <a:lnTo>
                    <a:pt x="596" y="200"/>
                  </a:lnTo>
                  <a:lnTo>
                    <a:pt x="615" y="198"/>
                  </a:lnTo>
                  <a:lnTo>
                    <a:pt x="636" y="198"/>
                  </a:lnTo>
                  <a:lnTo>
                    <a:pt x="660" y="198"/>
                  </a:lnTo>
                  <a:lnTo>
                    <a:pt x="679" y="198"/>
                  </a:lnTo>
                  <a:lnTo>
                    <a:pt x="701" y="198"/>
                  </a:lnTo>
                  <a:lnTo>
                    <a:pt x="724" y="198"/>
                  </a:lnTo>
                  <a:lnTo>
                    <a:pt x="746" y="198"/>
                  </a:lnTo>
                  <a:lnTo>
                    <a:pt x="767" y="198"/>
                  </a:lnTo>
                  <a:lnTo>
                    <a:pt x="793" y="198"/>
                  </a:lnTo>
                  <a:lnTo>
                    <a:pt x="814" y="198"/>
                  </a:lnTo>
                  <a:lnTo>
                    <a:pt x="841" y="200"/>
                  </a:lnTo>
                  <a:lnTo>
                    <a:pt x="862" y="200"/>
                  </a:lnTo>
                  <a:lnTo>
                    <a:pt x="883" y="200"/>
                  </a:lnTo>
                  <a:lnTo>
                    <a:pt x="907" y="200"/>
                  </a:lnTo>
                  <a:lnTo>
                    <a:pt x="931" y="203"/>
                  </a:lnTo>
                  <a:lnTo>
                    <a:pt x="950" y="203"/>
                  </a:lnTo>
                  <a:lnTo>
                    <a:pt x="971" y="207"/>
                  </a:lnTo>
                  <a:lnTo>
                    <a:pt x="993" y="210"/>
                  </a:lnTo>
                  <a:lnTo>
                    <a:pt x="1014" y="217"/>
                  </a:lnTo>
                  <a:lnTo>
                    <a:pt x="1033" y="219"/>
                  </a:lnTo>
                  <a:lnTo>
                    <a:pt x="1054" y="224"/>
                  </a:lnTo>
                  <a:lnTo>
                    <a:pt x="1071" y="229"/>
                  </a:lnTo>
                  <a:lnTo>
                    <a:pt x="1092" y="236"/>
                  </a:lnTo>
                  <a:lnTo>
                    <a:pt x="1111" y="243"/>
                  </a:lnTo>
                  <a:lnTo>
                    <a:pt x="1128" y="250"/>
                  </a:lnTo>
                  <a:lnTo>
                    <a:pt x="1147" y="257"/>
                  </a:lnTo>
                  <a:lnTo>
                    <a:pt x="1168" y="265"/>
                  </a:lnTo>
                  <a:lnTo>
                    <a:pt x="1185" y="267"/>
                  </a:lnTo>
                  <a:lnTo>
                    <a:pt x="1201" y="274"/>
                  </a:lnTo>
                  <a:lnTo>
                    <a:pt x="1218" y="281"/>
                  </a:lnTo>
                  <a:lnTo>
                    <a:pt x="1237" y="288"/>
                  </a:lnTo>
                  <a:lnTo>
                    <a:pt x="1251" y="296"/>
                  </a:lnTo>
                  <a:lnTo>
                    <a:pt x="1266" y="305"/>
                  </a:lnTo>
                  <a:lnTo>
                    <a:pt x="1282" y="315"/>
                  </a:lnTo>
                  <a:lnTo>
                    <a:pt x="1299" y="324"/>
                  </a:lnTo>
                  <a:lnTo>
                    <a:pt x="1313" y="331"/>
                  </a:lnTo>
                  <a:lnTo>
                    <a:pt x="1325" y="336"/>
                  </a:lnTo>
                  <a:lnTo>
                    <a:pt x="1339" y="346"/>
                  </a:lnTo>
                  <a:lnTo>
                    <a:pt x="1356" y="355"/>
                  </a:lnTo>
                  <a:lnTo>
                    <a:pt x="1368" y="362"/>
                  </a:lnTo>
                  <a:lnTo>
                    <a:pt x="1382" y="374"/>
                  </a:lnTo>
                  <a:lnTo>
                    <a:pt x="1394" y="381"/>
                  </a:lnTo>
                  <a:lnTo>
                    <a:pt x="1408" y="393"/>
                  </a:lnTo>
                  <a:lnTo>
                    <a:pt x="1417" y="398"/>
                  </a:lnTo>
                  <a:lnTo>
                    <a:pt x="1429" y="407"/>
                  </a:lnTo>
                  <a:lnTo>
                    <a:pt x="1441" y="415"/>
                  </a:lnTo>
                  <a:lnTo>
                    <a:pt x="1451" y="424"/>
                  </a:lnTo>
                  <a:lnTo>
                    <a:pt x="1470" y="441"/>
                  </a:lnTo>
                  <a:lnTo>
                    <a:pt x="1491" y="460"/>
                  </a:lnTo>
                  <a:lnTo>
                    <a:pt x="1508" y="472"/>
                  </a:lnTo>
                  <a:lnTo>
                    <a:pt x="1524" y="488"/>
                  </a:lnTo>
                  <a:lnTo>
                    <a:pt x="1539" y="503"/>
                  </a:lnTo>
                  <a:lnTo>
                    <a:pt x="1553" y="519"/>
                  </a:lnTo>
                  <a:lnTo>
                    <a:pt x="1562" y="529"/>
                  </a:lnTo>
                  <a:lnTo>
                    <a:pt x="1572" y="538"/>
                  </a:lnTo>
                  <a:lnTo>
                    <a:pt x="1579" y="548"/>
                  </a:lnTo>
                  <a:lnTo>
                    <a:pt x="1588" y="560"/>
                  </a:lnTo>
                  <a:lnTo>
                    <a:pt x="1598" y="572"/>
                  </a:lnTo>
                  <a:lnTo>
                    <a:pt x="1603" y="576"/>
                  </a:lnTo>
                  <a:lnTo>
                    <a:pt x="1600" y="572"/>
                  </a:lnTo>
                  <a:lnTo>
                    <a:pt x="1600" y="567"/>
                  </a:lnTo>
                  <a:lnTo>
                    <a:pt x="1600" y="555"/>
                  </a:lnTo>
                  <a:lnTo>
                    <a:pt x="1600" y="543"/>
                  </a:lnTo>
                  <a:lnTo>
                    <a:pt x="1598" y="526"/>
                  </a:lnTo>
                  <a:lnTo>
                    <a:pt x="1596" y="510"/>
                  </a:lnTo>
                  <a:lnTo>
                    <a:pt x="1593" y="488"/>
                  </a:lnTo>
                  <a:lnTo>
                    <a:pt x="1593" y="469"/>
                  </a:lnTo>
                  <a:lnTo>
                    <a:pt x="1588" y="443"/>
                  </a:lnTo>
                  <a:lnTo>
                    <a:pt x="1586" y="419"/>
                  </a:lnTo>
                  <a:lnTo>
                    <a:pt x="1584" y="398"/>
                  </a:lnTo>
                  <a:lnTo>
                    <a:pt x="1581" y="374"/>
                  </a:lnTo>
                  <a:lnTo>
                    <a:pt x="1577" y="348"/>
                  </a:lnTo>
                  <a:lnTo>
                    <a:pt x="1572" y="326"/>
                  </a:lnTo>
                  <a:lnTo>
                    <a:pt x="1569" y="305"/>
                  </a:lnTo>
                  <a:lnTo>
                    <a:pt x="1565" y="286"/>
                  </a:lnTo>
                  <a:lnTo>
                    <a:pt x="1555" y="265"/>
                  </a:lnTo>
                  <a:lnTo>
                    <a:pt x="1543" y="243"/>
                  </a:lnTo>
                  <a:lnTo>
                    <a:pt x="1534" y="231"/>
                  </a:lnTo>
                  <a:lnTo>
                    <a:pt x="1527" y="219"/>
                  </a:lnTo>
                  <a:lnTo>
                    <a:pt x="1517" y="207"/>
                  </a:lnTo>
                  <a:lnTo>
                    <a:pt x="1510" y="200"/>
                  </a:lnTo>
                  <a:lnTo>
                    <a:pt x="1498" y="188"/>
                  </a:lnTo>
                  <a:lnTo>
                    <a:pt x="1486" y="177"/>
                  </a:lnTo>
                  <a:lnTo>
                    <a:pt x="1472" y="165"/>
                  </a:lnTo>
                  <a:lnTo>
                    <a:pt x="1460" y="155"/>
                  </a:lnTo>
                  <a:lnTo>
                    <a:pt x="1444" y="143"/>
                  </a:lnTo>
                  <a:lnTo>
                    <a:pt x="1432" y="134"/>
                  </a:lnTo>
                  <a:lnTo>
                    <a:pt x="1417" y="124"/>
                  </a:lnTo>
                  <a:lnTo>
                    <a:pt x="1403" y="115"/>
                  </a:lnTo>
                  <a:lnTo>
                    <a:pt x="1384" y="103"/>
                  </a:lnTo>
                  <a:lnTo>
                    <a:pt x="1368" y="93"/>
                  </a:lnTo>
                  <a:lnTo>
                    <a:pt x="1349" y="81"/>
                  </a:lnTo>
                  <a:lnTo>
                    <a:pt x="1332" y="74"/>
                  </a:lnTo>
                  <a:lnTo>
                    <a:pt x="1313" y="67"/>
                  </a:lnTo>
                  <a:lnTo>
                    <a:pt x="1294" y="58"/>
                  </a:lnTo>
                  <a:lnTo>
                    <a:pt x="1275" y="50"/>
                  </a:lnTo>
                  <a:lnTo>
                    <a:pt x="1256" y="43"/>
                  </a:lnTo>
                  <a:lnTo>
                    <a:pt x="1235" y="36"/>
                  </a:lnTo>
                  <a:lnTo>
                    <a:pt x="1213" y="29"/>
                  </a:lnTo>
                  <a:lnTo>
                    <a:pt x="1192" y="22"/>
                  </a:lnTo>
                  <a:lnTo>
                    <a:pt x="1173" y="19"/>
                  </a:lnTo>
                  <a:lnTo>
                    <a:pt x="1149" y="12"/>
                  </a:lnTo>
                  <a:lnTo>
                    <a:pt x="1128" y="10"/>
                  </a:lnTo>
                  <a:lnTo>
                    <a:pt x="1106" y="8"/>
                  </a:lnTo>
                  <a:lnTo>
                    <a:pt x="1085" y="8"/>
                  </a:lnTo>
                  <a:lnTo>
                    <a:pt x="1059" y="5"/>
                  </a:lnTo>
                  <a:lnTo>
                    <a:pt x="1038" y="3"/>
                  </a:lnTo>
                  <a:lnTo>
                    <a:pt x="1014" y="0"/>
                  </a:lnTo>
                  <a:lnTo>
                    <a:pt x="995" y="0"/>
                  </a:lnTo>
                  <a:lnTo>
                    <a:pt x="971" y="0"/>
                  </a:lnTo>
                  <a:lnTo>
                    <a:pt x="950" y="0"/>
                  </a:lnTo>
                  <a:lnTo>
                    <a:pt x="931" y="0"/>
                  </a:lnTo>
                  <a:lnTo>
                    <a:pt x="912" y="0"/>
                  </a:lnTo>
                  <a:lnTo>
                    <a:pt x="890" y="0"/>
                  </a:lnTo>
                  <a:lnTo>
                    <a:pt x="871" y="0"/>
                  </a:lnTo>
                  <a:lnTo>
                    <a:pt x="855" y="0"/>
                  </a:lnTo>
                  <a:lnTo>
                    <a:pt x="838" y="0"/>
                  </a:lnTo>
                  <a:lnTo>
                    <a:pt x="819" y="0"/>
                  </a:lnTo>
                  <a:lnTo>
                    <a:pt x="805" y="3"/>
                  </a:lnTo>
                  <a:lnTo>
                    <a:pt x="788" y="5"/>
                  </a:lnTo>
                  <a:lnTo>
                    <a:pt x="774" y="8"/>
                  </a:lnTo>
                  <a:lnTo>
                    <a:pt x="757" y="8"/>
                  </a:lnTo>
                  <a:lnTo>
                    <a:pt x="743" y="8"/>
                  </a:lnTo>
                  <a:lnTo>
                    <a:pt x="731" y="10"/>
                  </a:lnTo>
                  <a:lnTo>
                    <a:pt x="722" y="12"/>
                  </a:lnTo>
                  <a:lnTo>
                    <a:pt x="698" y="12"/>
                  </a:lnTo>
                  <a:lnTo>
                    <a:pt x="682" y="17"/>
                  </a:lnTo>
                  <a:lnTo>
                    <a:pt x="667" y="19"/>
                  </a:lnTo>
                  <a:lnTo>
                    <a:pt x="658" y="22"/>
                  </a:lnTo>
                  <a:lnTo>
                    <a:pt x="651" y="22"/>
                  </a:lnTo>
                  <a:lnTo>
                    <a:pt x="651" y="24"/>
                  </a:lnTo>
                  <a:lnTo>
                    <a:pt x="644" y="24"/>
                  </a:lnTo>
                  <a:lnTo>
                    <a:pt x="629" y="29"/>
                  </a:lnTo>
                  <a:lnTo>
                    <a:pt x="617" y="29"/>
                  </a:lnTo>
                  <a:lnTo>
                    <a:pt x="608" y="34"/>
                  </a:lnTo>
                  <a:lnTo>
                    <a:pt x="594" y="36"/>
                  </a:lnTo>
                  <a:lnTo>
                    <a:pt x="579" y="41"/>
                  </a:lnTo>
                  <a:lnTo>
                    <a:pt x="560" y="43"/>
                  </a:lnTo>
                  <a:lnTo>
                    <a:pt x="546" y="48"/>
                  </a:lnTo>
                  <a:lnTo>
                    <a:pt x="527" y="53"/>
                  </a:lnTo>
                  <a:lnTo>
                    <a:pt x="508" y="60"/>
                  </a:lnTo>
                  <a:lnTo>
                    <a:pt x="487" y="65"/>
                  </a:lnTo>
                  <a:lnTo>
                    <a:pt x="468" y="67"/>
                  </a:lnTo>
                  <a:lnTo>
                    <a:pt x="446" y="74"/>
                  </a:lnTo>
                  <a:lnTo>
                    <a:pt x="425" y="81"/>
                  </a:lnTo>
                  <a:lnTo>
                    <a:pt x="404" y="86"/>
                  </a:lnTo>
                  <a:lnTo>
                    <a:pt x="380" y="91"/>
                  </a:lnTo>
                  <a:lnTo>
                    <a:pt x="359" y="96"/>
                  </a:lnTo>
                  <a:lnTo>
                    <a:pt x="340" y="103"/>
                  </a:lnTo>
                  <a:lnTo>
                    <a:pt x="318" y="107"/>
                  </a:lnTo>
                  <a:lnTo>
                    <a:pt x="297" y="112"/>
                  </a:lnTo>
                  <a:lnTo>
                    <a:pt x="278" y="117"/>
                  </a:lnTo>
                  <a:lnTo>
                    <a:pt x="261" y="124"/>
                  </a:lnTo>
                  <a:lnTo>
                    <a:pt x="240" y="127"/>
                  </a:lnTo>
                  <a:lnTo>
                    <a:pt x="228" y="134"/>
                  </a:lnTo>
                  <a:lnTo>
                    <a:pt x="211" y="134"/>
                  </a:lnTo>
                  <a:lnTo>
                    <a:pt x="200" y="141"/>
                  </a:lnTo>
                  <a:lnTo>
                    <a:pt x="185" y="143"/>
                  </a:lnTo>
                  <a:lnTo>
                    <a:pt x="176" y="146"/>
                  </a:lnTo>
                  <a:lnTo>
                    <a:pt x="166" y="148"/>
                  </a:lnTo>
                  <a:lnTo>
                    <a:pt x="166" y="153"/>
                  </a:lnTo>
                  <a:lnTo>
                    <a:pt x="154" y="155"/>
                  </a:lnTo>
                  <a:lnTo>
                    <a:pt x="143" y="160"/>
                  </a:lnTo>
                  <a:lnTo>
                    <a:pt x="131" y="167"/>
                  </a:lnTo>
                  <a:lnTo>
                    <a:pt x="119" y="177"/>
                  </a:lnTo>
                  <a:lnTo>
                    <a:pt x="105" y="184"/>
                  </a:lnTo>
                  <a:lnTo>
                    <a:pt x="95" y="193"/>
                  </a:lnTo>
                  <a:lnTo>
                    <a:pt x="83" y="200"/>
                  </a:lnTo>
                  <a:lnTo>
                    <a:pt x="74" y="212"/>
                  </a:lnTo>
                  <a:lnTo>
                    <a:pt x="59" y="219"/>
                  </a:lnTo>
                  <a:lnTo>
                    <a:pt x="50" y="229"/>
                  </a:lnTo>
                  <a:lnTo>
                    <a:pt x="43" y="236"/>
                  </a:lnTo>
                  <a:lnTo>
                    <a:pt x="38" y="243"/>
                  </a:lnTo>
                  <a:lnTo>
                    <a:pt x="26" y="255"/>
                  </a:lnTo>
                  <a:lnTo>
                    <a:pt x="24" y="26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CC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4" name="Freeform 126"/>
            <p:cNvSpPr>
              <a:spLocks/>
            </p:cNvSpPr>
            <p:nvPr/>
          </p:nvSpPr>
          <p:spPr bwMode="auto">
            <a:xfrm>
              <a:off x="4284" y="8840"/>
              <a:ext cx="112" cy="182"/>
            </a:xfrm>
            <a:custGeom>
              <a:avLst/>
              <a:gdLst>
                <a:gd name="T0" fmla="*/ 45 w 140"/>
                <a:gd name="T1" fmla="*/ 3 h 227"/>
                <a:gd name="T2" fmla="*/ 62 w 140"/>
                <a:gd name="T3" fmla="*/ 0 h 227"/>
                <a:gd name="T4" fmla="*/ 81 w 140"/>
                <a:gd name="T5" fmla="*/ 8 h 227"/>
                <a:gd name="T6" fmla="*/ 95 w 140"/>
                <a:gd name="T7" fmla="*/ 15 h 227"/>
                <a:gd name="T8" fmla="*/ 109 w 140"/>
                <a:gd name="T9" fmla="*/ 29 h 227"/>
                <a:gd name="T10" fmla="*/ 119 w 140"/>
                <a:gd name="T11" fmla="*/ 41 h 227"/>
                <a:gd name="T12" fmla="*/ 128 w 140"/>
                <a:gd name="T13" fmla="*/ 58 h 227"/>
                <a:gd name="T14" fmla="*/ 136 w 140"/>
                <a:gd name="T15" fmla="*/ 74 h 227"/>
                <a:gd name="T16" fmla="*/ 140 w 140"/>
                <a:gd name="T17" fmla="*/ 96 h 227"/>
                <a:gd name="T18" fmla="*/ 138 w 140"/>
                <a:gd name="T19" fmla="*/ 112 h 227"/>
                <a:gd name="T20" fmla="*/ 138 w 140"/>
                <a:gd name="T21" fmla="*/ 131 h 227"/>
                <a:gd name="T22" fmla="*/ 133 w 140"/>
                <a:gd name="T23" fmla="*/ 150 h 227"/>
                <a:gd name="T24" fmla="*/ 128 w 140"/>
                <a:gd name="T25" fmla="*/ 172 h 227"/>
                <a:gd name="T26" fmla="*/ 117 w 140"/>
                <a:gd name="T27" fmla="*/ 184 h 227"/>
                <a:gd name="T28" fmla="*/ 107 w 140"/>
                <a:gd name="T29" fmla="*/ 200 h 227"/>
                <a:gd name="T30" fmla="*/ 93 w 140"/>
                <a:gd name="T31" fmla="*/ 215 h 227"/>
                <a:gd name="T32" fmla="*/ 76 w 140"/>
                <a:gd name="T33" fmla="*/ 227 h 227"/>
                <a:gd name="T34" fmla="*/ 55 w 140"/>
                <a:gd name="T35" fmla="*/ 227 h 227"/>
                <a:gd name="T36" fmla="*/ 38 w 140"/>
                <a:gd name="T37" fmla="*/ 227 h 227"/>
                <a:gd name="T38" fmla="*/ 19 w 140"/>
                <a:gd name="T39" fmla="*/ 227 h 227"/>
                <a:gd name="T40" fmla="*/ 3 w 140"/>
                <a:gd name="T41" fmla="*/ 227 h 227"/>
                <a:gd name="T42" fmla="*/ 0 w 140"/>
                <a:gd name="T43" fmla="*/ 210 h 227"/>
                <a:gd name="T44" fmla="*/ 5 w 140"/>
                <a:gd name="T45" fmla="*/ 198 h 227"/>
                <a:gd name="T46" fmla="*/ 10 w 140"/>
                <a:gd name="T47" fmla="*/ 188 h 227"/>
                <a:gd name="T48" fmla="*/ 17 w 140"/>
                <a:gd name="T49" fmla="*/ 181 h 227"/>
                <a:gd name="T50" fmla="*/ 36 w 140"/>
                <a:gd name="T51" fmla="*/ 169 h 227"/>
                <a:gd name="T52" fmla="*/ 57 w 140"/>
                <a:gd name="T53" fmla="*/ 160 h 227"/>
                <a:gd name="T54" fmla="*/ 76 w 140"/>
                <a:gd name="T55" fmla="*/ 148 h 227"/>
                <a:gd name="T56" fmla="*/ 88 w 140"/>
                <a:gd name="T57" fmla="*/ 134 h 227"/>
                <a:gd name="T58" fmla="*/ 88 w 140"/>
                <a:gd name="T59" fmla="*/ 122 h 227"/>
                <a:gd name="T60" fmla="*/ 88 w 140"/>
                <a:gd name="T61" fmla="*/ 110 h 227"/>
                <a:gd name="T62" fmla="*/ 83 w 140"/>
                <a:gd name="T63" fmla="*/ 98 h 227"/>
                <a:gd name="T64" fmla="*/ 76 w 140"/>
                <a:gd name="T65" fmla="*/ 81 h 227"/>
                <a:gd name="T66" fmla="*/ 69 w 140"/>
                <a:gd name="T67" fmla="*/ 72 h 227"/>
                <a:gd name="T68" fmla="*/ 62 w 140"/>
                <a:gd name="T69" fmla="*/ 62 h 227"/>
                <a:gd name="T70" fmla="*/ 55 w 140"/>
                <a:gd name="T71" fmla="*/ 50 h 227"/>
                <a:gd name="T72" fmla="*/ 50 w 140"/>
                <a:gd name="T73" fmla="*/ 41 h 227"/>
                <a:gd name="T74" fmla="*/ 43 w 140"/>
                <a:gd name="T75" fmla="*/ 17 h 227"/>
                <a:gd name="T76" fmla="*/ 45 w 140"/>
                <a:gd name="T77" fmla="*/ 3 h 227"/>
                <a:gd name="T78" fmla="*/ 45 w 140"/>
                <a:gd name="T79" fmla="*/ 3 h 2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227"/>
                <a:gd name="T122" fmla="*/ 140 w 140"/>
                <a:gd name="T123" fmla="*/ 227 h 2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227">
                  <a:moveTo>
                    <a:pt x="45" y="3"/>
                  </a:moveTo>
                  <a:lnTo>
                    <a:pt x="62" y="0"/>
                  </a:lnTo>
                  <a:lnTo>
                    <a:pt x="81" y="8"/>
                  </a:lnTo>
                  <a:lnTo>
                    <a:pt x="95" y="15"/>
                  </a:lnTo>
                  <a:lnTo>
                    <a:pt x="109" y="29"/>
                  </a:lnTo>
                  <a:lnTo>
                    <a:pt x="119" y="41"/>
                  </a:lnTo>
                  <a:lnTo>
                    <a:pt x="128" y="58"/>
                  </a:lnTo>
                  <a:lnTo>
                    <a:pt x="136" y="74"/>
                  </a:lnTo>
                  <a:lnTo>
                    <a:pt x="140" y="96"/>
                  </a:lnTo>
                  <a:lnTo>
                    <a:pt x="138" y="112"/>
                  </a:lnTo>
                  <a:lnTo>
                    <a:pt x="138" y="131"/>
                  </a:lnTo>
                  <a:lnTo>
                    <a:pt x="133" y="150"/>
                  </a:lnTo>
                  <a:lnTo>
                    <a:pt x="128" y="172"/>
                  </a:lnTo>
                  <a:lnTo>
                    <a:pt x="117" y="184"/>
                  </a:lnTo>
                  <a:lnTo>
                    <a:pt x="107" y="200"/>
                  </a:lnTo>
                  <a:lnTo>
                    <a:pt x="93" y="215"/>
                  </a:lnTo>
                  <a:lnTo>
                    <a:pt x="76" y="227"/>
                  </a:lnTo>
                  <a:lnTo>
                    <a:pt x="55" y="227"/>
                  </a:lnTo>
                  <a:lnTo>
                    <a:pt x="38" y="227"/>
                  </a:lnTo>
                  <a:lnTo>
                    <a:pt x="19" y="227"/>
                  </a:lnTo>
                  <a:lnTo>
                    <a:pt x="3" y="227"/>
                  </a:lnTo>
                  <a:lnTo>
                    <a:pt x="0" y="210"/>
                  </a:lnTo>
                  <a:lnTo>
                    <a:pt x="5" y="198"/>
                  </a:lnTo>
                  <a:lnTo>
                    <a:pt x="10" y="188"/>
                  </a:lnTo>
                  <a:lnTo>
                    <a:pt x="17" y="181"/>
                  </a:lnTo>
                  <a:lnTo>
                    <a:pt x="36" y="169"/>
                  </a:lnTo>
                  <a:lnTo>
                    <a:pt x="57" y="160"/>
                  </a:lnTo>
                  <a:lnTo>
                    <a:pt x="76" y="148"/>
                  </a:lnTo>
                  <a:lnTo>
                    <a:pt x="88" y="134"/>
                  </a:lnTo>
                  <a:lnTo>
                    <a:pt x="88" y="122"/>
                  </a:lnTo>
                  <a:lnTo>
                    <a:pt x="88" y="110"/>
                  </a:lnTo>
                  <a:lnTo>
                    <a:pt x="83" y="98"/>
                  </a:lnTo>
                  <a:lnTo>
                    <a:pt x="76" y="81"/>
                  </a:lnTo>
                  <a:lnTo>
                    <a:pt x="69" y="72"/>
                  </a:lnTo>
                  <a:lnTo>
                    <a:pt x="62" y="62"/>
                  </a:lnTo>
                  <a:lnTo>
                    <a:pt x="55" y="50"/>
                  </a:lnTo>
                  <a:lnTo>
                    <a:pt x="50" y="41"/>
                  </a:lnTo>
                  <a:lnTo>
                    <a:pt x="43" y="17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5" name="Freeform 127"/>
            <p:cNvSpPr>
              <a:spLocks/>
            </p:cNvSpPr>
            <p:nvPr/>
          </p:nvSpPr>
          <p:spPr bwMode="auto">
            <a:xfrm>
              <a:off x="2912" y="8914"/>
              <a:ext cx="132" cy="220"/>
            </a:xfrm>
            <a:custGeom>
              <a:avLst/>
              <a:gdLst>
                <a:gd name="T0" fmla="*/ 99 w 166"/>
                <a:gd name="T1" fmla="*/ 0 h 274"/>
                <a:gd name="T2" fmla="*/ 111 w 166"/>
                <a:gd name="T3" fmla="*/ 7 h 274"/>
                <a:gd name="T4" fmla="*/ 118 w 166"/>
                <a:gd name="T5" fmla="*/ 17 h 274"/>
                <a:gd name="T6" fmla="*/ 121 w 166"/>
                <a:gd name="T7" fmla="*/ 24 h 274"/>
                <a:gd name="T8" fmla="*/ 123 w 166"/>
                <a:gd name="T9" fmla="*/ 34 h 274"/>
                <a:gd name="T10" fmla="*/ 111 w 166"/>
                <a:gd name="T11" fmla="*/ 50 h 274"/>
                <a:gd name="T12" fmla="*/ 95 w 166"/>
                <a:gd name="T13" fmla="*/ 69 h 274"/>
                <a:gd name="T14" fmla="*/ 73 w 166"/>
                <a:gd name="T15" fmla="*/ 84 h 274"/>
                <a:gd name="T16" fmla="*/ 57 w 166"/>
                <a:gd name="T17" fmla="*/ 105 h 274"/>
                <a:gd name="T18" fmla="*/ 50 w 166"/>
                <a:gd name="T19" fmla="*/ 117 h 274"/>
                <a:gd name="T20" fmla="*/ 50 w 166"/>
                <a:gd name="T21" fmla="*/ 129 h 274"/>
                <a:gd name="T22" fmla="*/ 52 w 166"/>
                <a:gd name="T23" fmla="*/ 143 h 274"/>
                <a:gd name="T24" fmla="*/ 61 w 166"/>
                <a:gd name="T25" fmla="*/ 155 h 274"/>
                <a:gd name="T26" fmla="*/ 66 w 166"/>
                <a:gd name="T27" fmla="*/ 160 h 274"/>
                <a:gd name="T28" fmla="*/ 78 w 166"/>
                <a:gd name="T29" fmla="*/ 169 h 274"/>
                <a:gd name="T30" fmla="*/ 92 w 166"/>
                <a:gd name="T31" fmla="*/ 179 h 274"/>
                <a:gd name="T32" fmla="*/ 109 w 166"/>
                <a:gd name="T33" fmla="*/ 191 h 274"/>
                <a:gd name="T34" fmla="*/ 123 w 166"/>
                <a:gd name="T35" fmla="*/ 200 h 274"/>
                <a:gd name="T36" fmla="*/ 142 w 166"/>
                <a:gd name="T37" fmla="*/ 212 h 274"/>
                <a:gd name="T38" fmla="*/ 154 w 166"/>
                <a:gd name="T39" fmla="*/ 219 h 274"/>
                <a:gd name="T40" fmla="*/ 166 w 166"/>
                <a:gd name="T41" fmla="*/ 226 h 274"/>
                <a:gd name="T42" fmla="*/ 166 w 166"/>
                <a:gd name="T43" fmla="*/ 234 h 274"/>
                <a:gd name="T44" fmla="*/ 166 w 166"/>
                <a:gd name="T45" fmla="*/ 248 h 274"/>
                <a:gd name="T46" fmla="*/ 166 w 166"/>
                <a:gd name="T47" fmla="*/ 260 h 274"/>
                <a:gd name="T48" fmla="*/ 166 w 166"/>
                <a:gd name="T49" fmla="*/ 274 h 274"/>
                <a:gd name="T50" fmla="*/ 152 w 166"/>
                <a:gd name="T51" fmla="*/ 274 h 274"/>
                <a:gd name="T52" fmla="*/ 135 w 166"/>
                <a:gd name="T53" fmla="*/ 274 h 274"/>
                <a:gd name="T54" fmla="*/ 121 w 166"/>
                <a:gd name="T55" fmla="*/ 272 h 274"/>
                <a:gd name="T56" fmla="*/ 107 w 166"/>
                <a:gd name="T57" fmla="*/ 269 h 274"/>
                <a:gd name="T58" fmla="*/ 95 w 166"/>
                <a:gd name="T59" fmla="*/ 262 h 274"/>
                <a:gd name="T60" fmla="*/ 83 w 166"/>
                <a:gd name="T61" fmla="*/ 257 h 274"/>
                <a:gd name="T62" fmla="*/ 71 w 166"/>
                <a:gd name="T63" fmla="*/ 250 h 274"/>
                <a:gd name="T64" fmla="*/ 61 w 166"/>
                <a:gd name="T65" fmla="*/ 245 h 274"/>
                <a:gd name="T66" fmla="*/ 40 w 166"/>
                <a:gd name="T67" fmla="*/ 224 h 274"/>
                <a:gd name="T68" fmla="*/ 28 w 166"/>
                <a:gd name="T69" fmla="*/ 207 h 274"/>
                <a:gd name="T70" fmla="*/ 14 w 166"/>
                <a:gd name="T71" fmla="*/ 184 h 274"/>
                <a:gd name="T72" fmla="*/ 7 w 166"/>
                <a:gd name="T73" fmla="*/ 160 h 274"/>
                <a:gd name="T74" fmla="*/ 2 w 166"/>
                <a:gd name="T75" fmla="*/ 148 h 274"/>
                <a:gd name="T76" fmla="*/ 0 w 166"/>
                <a:gd name="T77" fmla="*/ 134 h 274"/>
                <a:gd name="T78" fmla="*/ 0 w 166"/>
                <a:gd name="T79" fmla="*/ 119 h 274"/>
                <a:gd name="T80" fmla="*/ 0 w 166"/>
                <a:gd name="T81" fmla="*/ 107 h 274"/>
                <a:gd name="T82" fmla="*/ 2 w 166"/>
                <a:gd name="T83" fmla="*/ 84 h 274"/>
                <a:gd name="T84" fmla="*/ 14 w 166"/>
                <a:gd name="T85" fmla="*/ 62 h 274"/>
                <a:gd name="T86" fmla="*/ 19 w 166"/>
                <a:gd name="T87" fmla="*/ 48 h 274"/>
                <a:gd name="T88" fmla="*/ 26 w 166"/>
                <a:gd name="T89" fmla="*/ 38 h 274"/>
                <a:gd name="T90" fmla="*/ 33 w 166"/>
                <a:gd name="T91" fmla="*/ 29 h 274"/>
                <a:gd name="T92" fmla="*/ 45 w 166"/>
                <a:gd name="T93" fmla="*/ 22 h 274"/>
                <a:gd name="T94" fmla="*/ 54 w 166"/>
                <a:gd name="T95" fmla="*/ 15 h 274"/>
                <a:gd name="T96" fmla="*/ 69 w 166"/>
                <a:gd name="T97" fmla="*/ 7 h 274"/>
                <a:gd name="T98" fmla="*/ 83 w 166"/>
                <a:gd name="T99" fmla="*/ 3 h 274"/>
                <a:gd name="T100" fmla="*/ 99 w 166"/>
                <a:gd name="T101" fmla="*/ 0 h 274"/>
                <a:gd name="T102" fmla="*/ 99 w 166"/>
                <a:gd name="T103" fmla="*/ 0 h 2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6"/>
                <a:gd name="T157" fmla="*/ 0 h 274"/>
                <a:gd name="T158" fmla="*/ 166 w 166"/>
                <a:gd name="T159" fmla="*/ 274 h 2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6" h="274">
                  <a:moveTo>
                    <a:pt x="99" y="0"/>
                  </a:moveTo>
                  <a:lnTo>
                    <a:pt x="111" y="7"/>
                  </a:lnTo>
                  <a:lnTo>
                    <a:pt x="118" y="17"/>
                  </a:lnTo>
                  <a:lnTo>
                    <a:pt x="121" y="24"/>
                  </a:lnTo>
                  <a:lnTo>
                    <a:pt x="123" y="34"/>
                  </a:lnTo>
                  <a:lnTo>
                    <a:pt x="111" y="50"/>
                  </a:lnTo>
                  <a:lnTo>
                    <a:pt x="95" y="69"/>
                  </a:lnTo>
                  <a:lnTo>
                    <a:pt x="73" y="84"/>
                  </a:lnTo>
                  <a:lnTo>
                    <a:pt x="57" y="105"/>
                  </a:lnTo>
                  <a:lnTo>
                    <a:pt x="50" y="117"/>
                  </a:lnTo>
                  <a:lnTo>
                    <a:pt x="50" y="129"/>
                  </a:lnTo>
                  <a:lnTo>
                    <a:pt x="52" y="143"/>
                  </a:lnTo>
                  <a:lnTo>
                    <a:pt x="61" y="155"/>
                  </a:lnTo>
                  <a:lnTo>
                    <a:pt x="66" y="160"/>
                  </a:lnTo>
                  <a:lnTo>
                    <a:pt x="78" y="169"/>
                  </a:lnTo>
                  <a:lnTo>
                    <a:pt x="92" y="179"/>
                  </a:lnTo>
                  <a:lnTo>
                    <a:pt x="109" y="191"/>
                  </a:lnTo>
                  <a:lnTo>
                    <a:pt x="123" y="200"/>
                  </a:lnTo>
                  <a:lnTo>
                    <a:pt x="142" y="212"/>
                  </a:lnTo>
                  <a:lnTo>
                    <a:pt x="154" y="219"/>
                  </a:lnTo>
                  <a:lnTo>
                    <a:pt x="166" y="226"/>
                  </a:lnTo>
                  <a:lnTo>
                    <a:pt x="166" y="234"/>
                  </a:lnTo>
                  <a:lnTo>
                    <a:pt x="166" y="248"/>
                  </a:lnTo>
                  <a:lnTo>
                    <a:pt x="166" y="260"/>
                  </a:lnTo>
                  <a:lnTo>
                    <a:pt x="166" y="274"/>
                  </a:lnTo>
                  <a:lnTo>
                    <a:pt x="152" y="274"/>
                  </a:lnTo>
                  <a:lnTo>
                    <a:pt x="135" y="274"/>
                  </a:lnTo>
                  <a:lnTo>
                    <a:pt x="121" y="272"/>
                  </a:lnTo>
                  <a:lnTo>
                    <a:pt x="107" y="269"/>
                  </a:lnTo>
                  <a:lnTo>
                    <a:pt x="95" y="262"/>
                  </a:lnTo>
                  <a:lnTo>
                    <a:pt x="83" y="257"/>
                  </a:lnTo>
                  <a:lnTo>
                    <a:pt x="71" y="250"/>
                  </a:lnTo>
                  <a:lnTo>
                    <a:pt x="61" y="245"/>
                  </a:lnTo>
                  <a:lnTo>
                    <a:pt x="40" y="224"/>
                  </a:lnTo>
                  <a:lnTo>
                    <a:pt x="28" y="207"/>
                  </a:lnTo>
                  <a:lnTo>
                    <a:pt x="14" y="184"/>
                  </a:lnTo>
                  <a:lnTo>
                    <a:pt x="7" y="160"/>
                  </a:lnTo>
                  <a:lnTo>
                    <a:pt x="2" y="148"/>
                  </a:lnTo>
                  <a:lnTo>
                    <a:pt x="0" y="134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2" y="84"/>
                  </a:lnTo>
                  <a:lnTo>
                    <a:pt x="14" y="62"/>
                  </a:lnTo>
                  <a:lnTo>
                    <a:pt x="19" y="48"/>
                  </a:lnTo>
                  <a:lnTo>
                    <a:pt x="26" y="38"/>
                  </a:lnTo>
                  <a:lnTo>
                    <a:pt x="33" y="29"/>
                  </a:lnTo>
                  <a:lnTo>
                    <a:pt x="45" y="22"/>
                  </a:lnTo>
                  <a:lnTo>
                    <a:pt x="54" y="15"/>
                  </a:lnTo>
                  <a:lnTo>
                    <a:pt x="69" y="7"/>
                  </a:lnTo>
                  <a:lnTo>
                    <a:pt x="83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6" name="Freeform 128"/>
            <p:cNvSpPr>
              <a:spLocks/>
            </p:cNvSpPr>
            <p:nvPr/>
          </p:nvSpPr>
          <p:spPr bwMode="auto">
            <a:xfrm>
              <a:off x="3532" y="9002"/>
              <a:ext cx="220" cy="271"/>
            </a:xfrm>
            <a:custGeom>
              <a:avLst/>
              <a:gdLst>
                <a:gd name="T0" fmla="*/ 233 w 275"/>
                <a:gd name="T1" fmla="*/ 14 h 338"/>
                <a:gd name="T2" fmla="*/ 252 w 275"/>
                <a:gd name="T3" fmla="*/ 45 h 338"/>
                <a:gd name="T4" fmla="*/ 264 w 275"/>
                <a:gd name="T5" fmla="*/ 74 h 338"/>
                <a:gd name="T6" fmla="*/ 271 w 275"/>
                <a:gd name="T7" fmla="*/ 104 h 338"/>
                <a:gd name="T8" fmla="*/ 273 w 275"/>
                <a:gd name="T9" fmla="*/ 133 h 338"/>
                <a:gd name="T10" fmla="*/ 275 w 275"/>
                <a:gd name="T11" fmla="*/ 164 h 338"/>
                <a:gd name="T12" fmla="*/ 273 w 275"/>
                <a:gd name="T13" fmla="*/ 195 h 338"/>
                <a:gd name="T14" fmla="*/ 268 w 275"/>
                <a:gd name="T15" fmla="*/ 228 h 338"/>
                <a:gd name="T16" fmla="*/ 256 w 275"/>
                <a:gd name="T17" fmla="*/ 254 h 338"/>
                <a:gd name="T18" fmla="*/ 245 w 275"/>
                <a:gd name="T19" fmla="*/ 281 h 338"/>
                <a:gd name="T20" fmla="*/ 228 w 275"/>
                <a:gd name="T21" fmla="*/ 302 h 338"/>
                <a:gd name="T22" fmla="*/ 199 w 275"/>
                <a:gd name="T23" fmla="*/ 326 h 338"/>
                <a:gd name="T24" fmla="*/ 161 w 275"/>
                <a:gd name="T25" fmla="*/ 338 h 338"/>
                <a:gd name="T26" fmla="*/ 135 w 275"/>
                <a:gd name="T27" fmla="*/ 335 h 338"/>
                <a:gd name="T28" fmla="*/ 97 w 275"/>
                <a:gd name="T29" fmla="*/ 323 h 338"/>
                <a:gd name="T30" fmla="*/ 62 w 275"/>
                <a:gd name="T31" fmla="*/ 295 h 338"/>
                <a:gd name="T32" fmla="*/ 33 w 275"/>
                <a:gd name="T33" fmla="*/ 259 h 338"/>
                <a:gd name="T34" fmla="*/ 14 w 275"/>
                <a:gd name="T35" fmla="*/ 221 h 338"/>
                <a:gd name="T36" fmla="*/ 2 w 275"/>
                <a:gd name="T37" fmla="*/ 176 h 338"/>
                <a:gd name="T38" fmla="*/ 0 w 275"/>
                <a:gd name="T39" fmla="*/ 131 h 338"/>
                <a:gd name="T40" fmla="*/ 5 w 275"/>
                <a:gd name="T41" fmla="*/ 90 h 338"/>
                <a:gd name="T42" fmla="*/ 19 w 275"/>
                <a:gd name="T43" fmla="*/ 47 h 338"/>
                <a:gd name="T44" fmla="*/ 33 w 275"/>
                <a:gd name="T45" fmla="*/ 40 h 338"/>
                <a:gd name="T46" fmla="*/ 50 w 275"/>
                <a:gd name="T47" fmla="*/ 64 h 338"/>
                <a:gd name="T48" fmla="*/ 57 w 275"/>
                <a:gd name="T49" fmla="*/ 90 h 338"/>
                <a:gd name="T50" fmla="*/ 57 w 275"/>
                <a:gd name="T51" fmla="*/ 116 h 338"/>
                <a:gd name="T52" fmla="*/ 57 w 275"/>
                <a:gd name="T53" fmla="*/ 145 h 338"/>
                <a:gd name="T54" fmla="*/ 59 w 275"/>
                <a:gd name="T55" fmla="*/ 171 h 338"/>
                <a:gd name="T56" fmla="*/ 66 w 275"/>
                <a:gd name="T57" fmla="*/ 197 h 338"/>
                <a:gd name="T58" fmla="*/ 78 w 275"/>
                <a:gd name="T59" fmla="*/ 223 h 338"/>
                <a:gd name="T60" fmla="*/ 90 w 275"/>
                <a:gd name="T61" fmla="*/ 245 h 338"/>
                <a:gd name="T62" fmla="*/ 114 w 275"/>
                <a:gd name="T63" fmla="*/ 269 h 338"/>
                <a:gd name="T64" fmla="*/ 145 w 275"/>
                <a:gd name="T65" fmla="*/ 276 h 338"/>
                <a:gd name="T66" fmla="*/ 173 w 275"/>
                <a:gd name="T67" fmla="*/ 276 h 338"/>
                <a:gd name="T68" fmla="*/ 199 w 275"/>
                <a:gd name="T69" fmla="*/ 257 h 338"/>
                <a:gd name="T70" fmla="*/ 211 w 275"/>
                <a:gd name="T71" fmla="*/ 223 h 338"/>
                <a:gd name="T72" fmla="*/ 216 w 275"/>
                <a:gd name="T73" fmla="*/ 185 h 338"/>
                <a:gd name="T74" fmla="*/ 214 w 275"/>
                <a:gd name="T75" fmla="*/ 150 h 338"/>
                <a:gd name="T76" fmla="*/ 209 w 275"/>
                <a:gd name="T77" fmla="*/ 112 h 338"/>
                <a:gd name="T78" fmla="*/ 204 w 275"/>
                <a:gd name="T79" fmla="*/ 78 h 338"/>
                <a:gd name="T80" fmla="*/ 204 w 275"/>
                <a:gd name="T81" fmla="*/ 43 h 338"/>
                <a:gd name="T82" fmla="*/ 211 w 275"/>
                <a:gd name="T83" fmla="*/ 14 h 338"/>
                <a:gd name="T84" fmla="*/ 218 w 275"/>
                <a:gd name="T85" fmla="*/ 0 h 3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5"/>
                <a:gd name="T130" fmla="*/ 0 h 338"/>
                <a:gd name="T131" fmla="*/ 275 w 275"/>
                <a:gd name="T132" fmla="*/ 338 h 3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5" h="338">
                  <a:moveTo>
                    <a:pt x="218" y="0"/>
                  </a:moveTo>
                  <a:lnTo>
                    <a:pt x="233" y="14"/>
                  </a:lnTo>
                  <a:lnTo>
                    <a:pt x="247" y="38"/>
                  </a:lnTo>
                  <a:lnTo>
                    <a:pt x="252" y="45"/>
                  </a:lnTo>
                  <a:lnTo>
                    <a:pt x="259" y="59"/>
                  </a:lnTo>
                  <a:lnTo>
                    <a:pt x="264" y="74"/>
                  </a:lnTo>
                  <a:lnTo>
                    <a:pt x="268" y="90"/>
                  </a:lnTo>
                  <a:lnTo>
                    <a:pt x="271" y="104"/>
                  </a:lnTo>
                  <a:lnTo>
                    <a:pt x="273" y="116"/>
                  </a:lnTo>
                  <a:lnTo>
                    <a:pt x="273" y="133"/>
                  </a:lnTo>
                  <a:lnTo>
                    <a:pt x="275" y="150"/>
                  </a:lnTo>
                  <a:lnTo>
                    <a:pt x="275" y="164"/>
                  </a:lnTo>
                  <a:lnTo>
                    <a:pt x="275" y="181"/>
                  </a:lnTo>
                  <a:lnTo>
                    <a:pt x="273" y="195"/>
                  </a:lnTo>
                  <a:lnTo>
                    <a:pt x="273" y="214"/>
                  </a:lnTo>
                  <a:lnTo>
                    <a:pt x="268" y="228"/>
                  </a:lnTo>
                  <a:lnTo>
                    <a:pt x="264" y="240"/>
                  </a:lnTo>
                  <a:lnTo>
                    <a:pt x="256" y="254"/>
                  </a:lnTo>
                  <a:lnTo>
                    <a:pt x="252" y="269"/>
                  </a:lnTo>
                  <a:lnTo>
                    <a:pt x="245" y="281"/>
                  </a:lnTo>
                  <a:lnTo>
                    <a:pt x="237" y="293"/>
                  </a:lnTo>
                  <a:lnTo>
                    <a:pt x="228" y="302"/>
                  </a:lnTo>
                  <a:lnTo>
                    <a:pt x="221" y="312"/>
                  </a:lnTo>
                  <a:lnTo>
                    <a:pt x="199" y="326"/>
                  </a:lnTo>
                  <a:lnTo>
                    <a:pt x="178" y="338"/>
                  </a:lnTo>
                  <a:lnTo>
                    <a:pt x="161" y="338"/>
                  </a:lnTo>
                  <a:lnTo>
                    <a:pt x="150" y="338"/>
                  </a:lnTo>
                  <a:lnTo>
                    <a:pt x="135" y="335"/>
                  </a:lnTo>
                  <a:lnTo>
                    <a:pt x="121" y="335"/>
                  </a:lnTo>
                  <a:lnTo>
                    <a:pt x="97" y="323"/>
                  </a:lnTo>
                  <a:lnTo>
                    <a:pt x="81" y="309"/>
                  </a:lnTo>
                  <a:lnTo>
                    <a:pt x="62" y="295"/>
                  </a:lnTo>
                  <a:lnTo>
                    <a:pt x="48" y="281"/>
                  </a:lnTo>
                  <a:lnTo>
                    <a:pt x="33" y="259"/>
                  </a:lnTo>
                  <a:lnTo>
                    <a:pt x="24" y="240"/>
                  </a:lnTo>
                  <a:lnTo>
                    <a:pt x="14" y="221"/>
                  </a:lnTo>
                  <a:lnTo>
                    <a:pt x="10" y="202"/>
                  </a:lnTo>
                  <a:lnTo>
                    <a:pt x="2" y="176"/>
                  </a:lnTo>
                  <a:lnTo>
                    <a:pt x="2" y="157"/>
                  </a:lnTo>
                  <a:lnTo>
                    <a:pt x="0" y="131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12" y="69"/>
                  </a:lnTo>
                  <a:lnTo>
                    <a:pt x="19" y="47"/>
                  </a:lnTo>
                  <a:lnTo>
                    <a:pt x="31" y="35"/>
                  </a:lnTo>
                  <a:lnTo>
                    <a:pt x="33" y="40"/>
                  </a:lnTo>
                  <a:lnTo>
                    <a:pt x="40" y="52"/>
                  </a:lnTo>
                  <a:lnTo>
                    <a:pt x="50" y="64"/>
                  </a:lnTo>
                  <a:lnTo>
                    <a:pt x="59" y="78"/>
                  </a:lnTo>
                  <a:lnTo>
                    <a:pt x="57" y="90"/>
                  </a:lnTo>
                  <a:lnTo>
                    <a:pt x="57" y="104"/>
                  </a:lnTo>
                  <a:lnTo>
                    <a:pt x="57" y="116"/>
                  </a:lnTo>
                  <a:lnTo>
                    <a:pt x="57" y="131"/>
                  </a:lnTo>
                  <a:lnTo>
                    <a:pt x="57" y="145"/>
                  </a:lnTo>
                  <a:lnTo>
                    <a:pt x="59" y="159"/>
                  </a:lnTo>
                  <a:lnTo>
                    <a:pt x="59" y="171"/>
                  </a:lnTo>
                  <a:lnTo>
                    <a:pt x="64" y="185"/>
                  </a:lnTo>
                  <a:lnTo>
                    <a:pt x="66" y="197"/>
                  </a:lnTo>
                  <a:lnTo>
                    <a:pt x="71" y="212"/>
                  </a:lnTo>
                  <a:lnTo>
                    <a:pt x="78" y="223"/>
                  </a:lnTo>
                  <a:lnTo>
                    <a:pt x="85" y="238"/>
                  </a:lnTo>
                  <a:lnTo>
                    <a:pt x="90" y="245"/>
                  </a:lnTo>
                  <a:lnTo>
                    <a:pt x="102" y="257"/>
                  </a:lnTo>
                  <a:lnTo>
                    <a:pt x="114" y="269"/>
                  </a:lnTo>
                  <a:lnTo>
                    <a:pt x="131" y="281"/>
                  </a:lnTo>
                  <a:lnTo>
                    <a:pt x="145" y="276"/>
                  </a:lnTo>
                  <a:lnTo>
                    <a:pt x="159" y="276"/>
                  </a:lnTo>
                  <a:lnTo>
                    <a:pt x="173" y="276"/>
                  </a:lnTo>
                  <a:lnTo>
                    <a:pt x="192" y="276"/>
                  </a:lnTo>
                  <a:lnTo>
                    <a:pt x="199" y="257"/>
                  </a:lnTo>
                  <a:lnTo>
                    <a:pt x="207" y="240"/>
                  </a:lnTo>
                  <a:lnTo>
                    <a:pt x="211" y="223"/>
                  </a:lnTo>
                  <a:lnTo>
                    <a:pt x="216" y="207"/>
                  </a:lnTo>
                  <a:lnTo>
                    <a:pt x="216" y="185"/>
                  </a:lnTo>
                  <a:lnTo>
                    <a:pt x="216" y="171"/>
                  </a:lnTo>
                  <a:lnTo>
                    <a:pt x="214" y="150"/>
                  </a:lnTo>
                  <a:lnTo>
                    <a:pt x="214" y="133"/>
                  </a:lnTo>
                  <a:lnTo>
                    <a:pt x="209" y="112"/>
                  </a:lnTo>
                  <a:lnTo>
                    <a:pt x="207" y="97"/>
                  </a:lnTo>
                  <a:lnTo>
                    <a:pt x="204" y="78"/>
                  </a:lnTo>
                  <a:lnTo>
                    <a:pt x="204" y="62"/>
                  </a:lnTo>
                  <a:lnTo>
                    <a:pt x="204" y="43"/>
                  </a:lnTo>
                  <a:lnTo>
                    <a:pt x="207" y="28"/>
                  </a:lnTo>
                  <a:lnTo>
                    <a:pt x="211" y="1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7" name="Freeform 129"/>
            <p:cNvSpPr>
              <a:spLocks/>
            </p:cNvSpPr>
            <p:nvPr/>
          </p:nvSpPr>
          <p:spPr bwMode="auto">
            <a:xfrm>
              <a:off x="3730" y="7746"/>
              <a:ext cx="192" cy="49"/>
            </a:xfrm>
            <a:custGeom>
              <a:avLst/>
              <a:gdLst>
                <a:gd name="T0" fmla="*/ 45 w 240"/>
                <a:gd name="T1" fmla="*/ 2 h 62"/>
                <a:gd name="T2" fmla="*/ 66 w 240"/>
                <a:gd name="T3" fmla="*/ 0 h 62"/>
                <a:gd name="T4" fmla="*/ 88 w 240"/>
                <a:gd name="T5" fmla="*/ 0 h 62"/>
                <a:gd name="T6" fmla="*/ 107 w 240"/>
                <a:gd name="T7" fmla="*/ 0 h 62"/>
                <a:gd name="T8" fmla="*/ 128 w 240"/>
                <a:gd name="T9" fmla="*/ 2 h 62"/>
                <a:gd name="T10" fmla="*/ 147 w 240"/>
                <a:gd name="T11" fmla="*/ 4 h 62"/>
                <a:gd name="T12" fmla="*/ 166 w 240"/>
                <a:gd name="T13" fmla="*/ 12 h 62"/>
                <a:gd name="T14" fmla="*/ 185 w 240"/>
                <a:gd name="T15" fmla="*/ 16 h 62"/>
                <a:gd name="T16" fmla="*/ 206 w 240"/>
                <a:gd name="T17" fmla="*/ 28 h 62"/>
                <a:gd name="T18" fmla="*/ 223 w 240"/>
                <a:gd name="T19" fmla="*/ 40 h 62"/>
                <a:gd name="T20" fmla="*/ 240 w 240"/>
                <a:gd name="T21" fmla="*/ 57 h 62"/>
                <a:gd name="T22" fmla="*/ 223 w 240"/>
                <a:gd name="T23" fmla="*/ 57 h 62"/>
                <a:gd name="T24" fmla="*/ 209 w 240"/>
                <a:gd name="T25" fmla="*/ 57 h 62"/>
                <a:gd name="T26" fmla="*/ 190 w 240"/>
                <a:gd name="T27" fmla="*/ 57 h 62"/>
                <a:gd name="T28" fmla="*/ 176 w 240"/>
                <a:gd name="T29" fmla="*/ 59 h 62"/>
                <a:gd name="T30" fmla="*/ 159 w 240"/>
                <a:gd name="T31" fmla="*/ 59 h 62"/>
                <a:gd name="T32" fmla="*/ 145 w 240"/>
                <a:gd name="T33" fmla="*/ 59 h 62"/>
                <a:gd name="T34" fmla="*/ 131 w 240"/>
                <a:gd name="T35" fmla="*/ 59 h 62"/>
                <a:gd name="T36" fmla="*/ 116 w 240"/>
                <a:gd name="T37" fmla="*/ 62 h 62"/>
                <a:gd name="T38" fmla="*/ 100 w 240"/>
                <a:gd name="T39" fmla="*/ 59 h 62"/>
                <a:gd name="T40" fmla="*/ 85 w 240"/>
                <a:gd name="T41" fmla="*/ 59 h 62"/>
                <a:gd name="T42" fmla="*/ 69 w 240"/>
                <a:gd name="T43" fmla="*/ 59 h 62"/>
                <a:gd name="T44" fmla="*/ 55 w 240"/>
                <a:gd name="T45" fmla="*/ 59 h 62"/>
                <a:gd name="T46" fmla="*/ 40 w 240"/>
                <a:gd name="T47" fmla="*/ 57 h 62"/>
                <a:gd name="T48" fmla="*/ 28 w 240"/>
                <a:gd name="T49" fmla="*/ 54 h 62"/>
                <a:gd name="T50" fmla="*/ 14 w 240"/>
                <a:gd name="T51" fmla="*/ 50 h 62"/>
                <a:gd name="T52" fmla="*/ 0 w 240"/>
                <a:gd name="T53" fmla="*/ 47 h 62"/>
                <a:gd name="T54" fmla="*/ 7 w 240"/>
                <a:gd name="T55" fmla="*/ 31 h 62"/>
                <a:gd name="T56" fmla="*/ 24 w 240"/>
                <a:gd name="T57" fmla="*/ 16 h 62"/>
                <a:gd name="T58" fmla="*/ 36 w 240"/>
                <a:gd name="T59" fmla="*/ 7 h 62"/>
                <a:gd name="T60" fmla="*/ 45 w 240"/>
                <a:gd name="T61" fmla="*/ 2 h 62"/>
                <a:gd name="T62" fmla="*/ 45 w 240"/>
                <a:gd name="T63" fmla="*/ 2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62"/>
                <a:gd name="T98" fmla="*/ 240 w 240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62">
                  <a:moveTo>
                    <a:pt x="45" y="2"/>
                  </a:moveTo>
                  <a:lnTo>
                    <a:pt x="66" y="0"/>
                  </a:lnTo>
                  <a:lnTo>
                    <a:pt x="88" y="0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7" y="4"/>
                  </a:lnTo>
                  <a:lnTo>
                    <a:pt x="166" y="12"/>
                  </a:lnTo>
                  <a:lnTo>
                    <a:pt x="185" y="16"/>
                  </a:lnTo>
                  <a:lnTo>
                    <a:pt x="206" y="28"/>
                  </a:lnTo>
                  <a:lnTo>
                    <a:pt x="223" y="40"/>
                  </a:lnTo>
                  <a:lnTo>
                    <a:pt x="240" y="57"/>
                  </a:lnTo>
                  <a:lnTo>
                    <a:pt x="223" y="57"/>
                  </a:lnTo>
                  <a:lnTo>
                    <a:pt x="209" y="57"/>
                  </a:lnTo>
                  <a:lnTo>
                    <a:pt x="190" y="57"/>
                  </a:lnTo>
                  <a:lnTo>
                    <a:pt x="176" y="59"/>
                  </a:lnTo>
                  <a:lnTo>
                    <a:pt x="159" y="59"/>
                  </a:lnTo>
                  <a:lnTo>
                    <a:pt x="145" y="59"/>
                  </a:lnTo>
                  <a:lnTo>
                    <a:pt x="131" y="59"/>
                  </a:lnTo>
                  <a:lnTo>
                    <a:pt x="116" y="62"/>
                  </a:lnTo>
                  <a:lnTo>
                    <a:pt x="100" y="59"/>
                  </a:lnTo>
                  <a:lnTo>
                    <a:pt x="85" y="59"/>
                  </a:lnTo>
                  <a:lnTo>
                    <a:pt x="69" y="59"/>
                  </a:lnTo>
                  <a:lnTo>
                    <a:pt x="55" y="59"/>
                  </a:lnTo>
                  <a:lnTo>
                    <a:pt x="40" y="57"/>
                  </a:lnTo>
                  <a:lnTo>
                    <a:pt x="28" y="54"/>
                  </a:lnTo>
                  <a:lnTo>
                    <a:pt x="14" y="50"/>
                  </a:lnTo>
                  <a:lnTo>
                    <a:pt x="0" y="47"/>
                  </a:lnTo>
                  <a:lnTo>
                    <a:pt x="7" y="31"/>
                  </a:lnTo>
                  <a:lnTo>
                    <a:pt x="24" y="16"/>
                  </a:lnTo>
                  <a:lnTo>
                    <a:pt x="36" y="7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8" name="Freeform 130"/>
            <p:cNvSpPr>
              <a:spLocks/>
            </p:cNvSpPr>
            <p:nvPr/>
          </p:nvSpPr>
          <p:spPr bwMode="auto">
            <a:xfrm>
              <a:off x="2988" y="7765"/>
              <a:ext cx="649" cy="291"/>
            </a:xfrm>
            <a:custGeom>
              <a:avLst/>
              <a:gdLst>
                <a:gd name="T0" fmla="*/ 733 w 812"/>
                <a:gd name="T1" fmla="*/ 0 h 364"/>
                <a:gd name="T2" fmla="*/ 755 w 812"/>
                <a:gd name="T3" fmla="*/ 2 h 364"/>
                <a:gd name="T4" fmla="*/ 778 w 812"/>
                <a:gd name="T5" fmla="*/ 11 h 364"/>
                <a:gd name="T6" fmla="*/ 802 w 812"/>
                <a:gd name="T7" fmla="*/ 21 h 364"/>
                <a:gd name="T8" fmla="*/ 797 w 812"/>
                <a:gd name="T9" fmla="*/ 35 h 364"/>
                <a:gd name="T10" fmla="*/ 776 w 812"/>
                <a:gd name="T11" fmla="*/ 47 h 364"/>
                <a:gd name="T12" fmla="*/ 750 w 812"/>
                <a:gd name="T13" fmla="*/ 57 h 364"/>
                <a:gd name="T14" fmla="*/ 714 w 812"/>
                <a:gd name="T15" fmla="*/ 57 h 364"/>
                <a:gd name="T16" fmla="*/ 683 w 812"/>
                <a:gd name="T17" fmla="*/ 57 h 364"/>
                <a:gd name="T18" fmla="*/ 650 w 812"/>
                <a:gd name="T19" fmla="*/ 59 h 364"/>
                <a:gd name="T20" fmla="*/ 622 w 812"/>
                <a:gd name="T21" fmla="*/ 64 h 364"/>
                <a:gd name="T22" fmla="*/ 588 w 812"/>
                <a:gd name="T23" fmla="*/ 69 h 364"/>
                <a:gd name="T24" fmla="*/ 560 w 812"/>
                <a:gd name="T25" fmla="*/ 76 h 364"/>
                <a:gd name="T26" fmla="*/ 527 w 812"/>
                <a:gd name="T27" fmla="*/ 83 h 364"/>
                <a:gd name="T28" fmla="*/ 498 w 812"/>
                <a:gd name="T29" fmla="*/ 90 h 364"/>
                <a:gd name="T30" fmla="*/ 465 w 812"/>
                <a:gd name="T31" fmla="*/ 97 h 364"/>
                <a:gd name="T32" fmla="*/ 436 w 812"/>
                <a:gd name="T33" fmla="*/ 104 h 364"/>
                <a:gd name="T34" fmla="*/ 406 w 812"/>
                <a:gd name="T35" fmla="*/ 111 h 364"/>
                <a:gd name="T36" fmla="*/ 377 w 812"/>
                <a:gd name="T37" fmla="*/ 119 h 364"/>
                <a:gd name="T38" fmla="*/ 346 w 812"/>
                <a:gd name="T39" fmla="*/ 123 h 364"/>
                <a:gd name="T40" fmla="*/ 318 w 812"/>
                <a:gd name="T41" fmla="*/ 128 h 364"/>
                <a:gd name="T42" fmla="*/ 287 w 812"/>
                <a:gd name="T43" fmla="*/ 135 h 364"/>
                <a:gd name="T44" fmla="*/ 256 w 812"/>
                <a:gd name="T45" fmla="*/ 149 h 364"/>
                <a:gd name="T46" fmla="*/ 218 w 812"/>
                <a:gd name="T47" fmla="*/ 171 h 364"/>
                <a:gd name="T48" fmla="*/ 180 w 812"/>
                <a:gd name="T49" fmla="*/ 192 h 364"/>
                <a:gd name="T50" fmla="*/ 144 w 812"/>
                <a:gd name="T51" fmla="*/ 216 h 364"/>
                <a:gd name="T52" fmla="*/ 111 w 812"/>
                <a:gd name="T53" fmla="*/ 242 h 364"/>
                <a:gd name="T54" fmla="*/ 80 w 812"/>
                <a:gd name="T55" fmla="*/ 268 h 364"/>
                <a:gd name="T56" fmla="*/ 54 w 812"/>
                <a:gd name="T57" fmla="*/ 302 h 364"/>
                <a:gd name="T58" fmla="*/ 38 w 812"/>
                <a:gd name="T59" fmla="*/ 340 h 364"/>
                <a:gd name="T60" fmla="*/ 14 w 812"/>
                <a:gd name="T61" fmla="*/ 345 h 364"/>
                <a:gd name="T62" fmla="*/ 0 w 812"/>
                <a:gd name="T63" fmla="*/ 321 h 364"/>
                <a:gd name="T64" fmla="*/ 7 w 812"/>
                <a:gd name="T65" fmla="*/ 292 h 364"/>
                <a:gd name="T66" fmla="*/ 19 w 812"/>
                <a:gd name="T67" fmla="*/ 266 h 364"/>
                <a:gd name="T68" fmla="*/ 33 w 812"/>
                <a:gd name="T69" fmla="*/ 245 h 364"/>
                <a:gd name="T70" fmla="*/ 49 w 812"/>
                <a:gd name="T71" fmla="*/ 221 h 364"/>
                <a:gd name="T72" fmla="*/ 68 w 812"/>
                <a:gd name="T73" fmla="*/ 199 h 364"/>
                <a:gd name="T74" fmla="*/ 87 w 812"/>
                <a:gd name="T75" fmla="*/ 183 h 364"/>
                <a:gd name="T76" fmla="*/ 111 w 812"/>
                <a:gd name="T77" fmla="*/ 166 h 364"/>
                <a:gd name="T78" fmla="*/ 135 w 812"/>
                <a:gd name="T79" fmla="*/ 149 h 364"/>
                <a:gd name="T80" fmla="*/ 159 w 812"/>
                <a:gd name="T81" fmla="*/ 135 h 364"/>
                <a:gd name="T82" fmla="*/ 185 w 812"/>
                <a:gd name="T83" fmla="*/ 123 h 364"/>
                <a:gd name="T84" fmla="*/ 211 w 812"/>
                <a:gd name="T85" fmla="*/ 111 h 364"/>
                <a:gd name="T86" fmla="*/ 237 w 812"/>
                <a:gd name="T87" fmla="*/ 102 h 364"/>
                <a:gd name="T88" fmla="*/ 261 w 812"/>
                <a:gd name="T89" fmla="*/ 92 h 364"/>
                <a:gd name="T90" fmla="*/ 287 w 812"/>
                <a:gd name="T91" fmla="*/ 85 h 364"/>
                <a:gd name="T92" fmla="*/ 315 w 812"/>
                <a:gd name="T93" fmla="*/ 78 h 364"/>
                <a:gd name="T94" fmla="*/ 351 w 812"/>
                <a:gd name="T95" fmla="*/ 69 h 364"/>
                <a:gd name="T96" fmla="*/ 398 w 812"/>
                <a:gd name="T97" fmla="*/ 54 h 364"/>
                <a:gd name="T98" fmla="*/ 448 w 812"/>
                <a:gd name="T99" fmla="*/ 40 h 364"/>
                <a:gd name="T100" fmla="*/ 484 w 812"/>
                <a:gd name="T101" fmla="*/ 30 h 364"/>
                <a:gd name="T102" fmla="*/ 510 w 812"/>
                <a:gd name="T103" fmla="*/ 26 h 364"/>
                <a:gd name="T104" fmla="*/ 546 w 812"/>
                <a:gd name="T105" fmla="*/ 19 h 364"/>
                <a:gd name="T106" fmla="*/ 581 w 812"/>
                <a:gd name="T107" fmla="*/ 14 h 364"/>
                <a:gd name="T108" fmla="*/ 610 w 812"/>
                <a:gd name="T109" fmla="*/ 9 h 364"/>
                <a:gd name="T110" fmla="*/ 636 w 812"/>
                <a:gd name="T111" fmla="*/ 7 h 364"/>
                <a:gd name="T112" fmla="*/ 660 w 812"/>
                <a:gd name="T113" fmla="*/ 2 h 364"/>
                <a:gd name="T114" fmla="*/ 688 w 812"/>
                <a:gd name="T115" fmla="*/ 0 h 364"/>
                <a:gd name="T116" fmla="*/ 714 w 812"/>
                <a:gd name="T117" fmla="*/ 0 h 364"/>
                <a:gd name="T118" fmla="*/ 729 w 812"/>
                <a:gd name="T119" fmla="*/ 0 h 3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2"/>
                <a:gd name="T181" fmla="*/ 0 h 364"/>
                <a:gd name="T182" fmla="*/ 812 w 812"/>
                <a:gd name="T183" fmla="*/ 364 h 3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2" h="364">
                  <a:moveTo>
                    <a:pt x="729" y="0"/>
                  </a:moveTo>
                  <a:lnTo>
                    <a:pt x="733" y="0"/>
                  </a:lnTo>
                  <a:lnTo>
                    <a:pt x="743" y="0"/>
                  </a:lnTo>
                  <a:lnTo>
                    <a:pt x="755" y="2"/>
                  </a:lnTo>
                  <a:lnTo>
                    <a:pt x="769" y="9"/>
                  </a:lnTo>
                  <a:lnTo>
                    <a:pt x="778" y="11"/>
                  </a:lnTo>
                  <a:lnTo>
                    <a:pt x="790" y="16"/>
                  </a:lnTo>
                  <a:lnTo>
                    <a:pt x="802" y="21"/>
                  </a:lnTo>
                  <a:lnTo>
                    <a:pt x="812" y="28"/>
                  </a:lnTo>
                  <a:lnTo>
                    <a:pt x="797" y="35"/>
                  </a:lnTo>
                  <a:lnTo>
                    <a:pt x="788" y="42"/>
                  </a:lnTo>
                  <a:lnTo>
                    <a:pt x="776" y="47"/>
                  </a:lnTo>
                  <a:lnTo>
                    <a:pt x="769" y="57"/>
                  </a:lnTo>
                  <a:lnTo>
                    <a:pt x="750" y="57"/>
                  </a:lnTo>
                  <a:lnTo>
                    <a:pt x="733" y="57"/>
                  </a:lnTo>
                  <a:lnTo>
                    <a:pt x="714" y="57"/>
                  </a:lnTo>
                  <a:lnTo>
                    <a:pt x="700" y="57"/>
                  </a:lnTo>
                  <a:lnTo>
                    <a:pt x="683" y="57"/>
                  </a:lnTo>
                  <a:lnTo>
                    <a:pt x="667" y="59"/>
                  </a:lnTo>
                  <a:lnTo>
                    <a:pt x="650" y="59"/>
                  </a:lnTo>
                  <a:lnTo>
                    <a:pt x="638" y="64"/>
                  </a:lnTo>
                  <a:lnTo>
                    <a:pt x="622" y="64"/>
                  </a:lnTo>
                  <a:lnTo>
                    <a:pt x="605" y="66"/>
                  </a:lnTo>
                  <a:lnTo>
                    <a:pt x="588" y="69"/>
                  </a:lnTo>
                  <a:lnTo>
                    <a:pt x="577" y="73"/>
                  </a:lnTo>
                  <a:lnTo>
                    <a:pt x="560" y="76"/>
                  </a:lnTo>
                  <a:lnTo>
                    <a:pt x="543" y="80"/>
                  </a:lnTo>
                  <a:lnTo>
                    <a:pt x="527" y="83"/>
                  </a:lnTo>
                  <a:lnTo>
                    <a:pt x="515" y="88"/>
                  </a:lnTo>
                  <a:lnTo>
                    <a:pt x="498" y="90"/>
                  </a:lnTo>
                  <a:lnTo>
                    <a:pt x="482" y="95"/>
                  </a:lnTo>
                  <a:lnTo>
                    <a:pt x="465" y="97"/>
                  </a:lnTo>
                  <a:lnTo>
                    <a:pt x="451" y="102"/>
                  </a:lnTo>
                  <a:lnTo>
                    <a:pt x="436" y="104"/>
                  </a:lnTo>
                  <a:lnTo>
                    <a:pt x="422" y="109"/>
                  </a:lnTo>
                  <a:lnTo>
                    <a:pt x="406" y="111"/>
                  </a:lnTo>
                  <a:lnTo>
                    <a:pt x="391" y="116"/>
                  </a:lnTo>
                  <a:lnTo>
                    <a:pt x="377" y="119"/>
                  </a:lnTo>
                  <a:lnTo>
                    <a:pt x="363" y="121"/>
                  </a:lnTo>
                  <a:lnTo>
                    <a:pt x="346" y="123"/>
                  </a:lnTo>
                  <a:lnTo>
                    <a:pt x="332" y="126"/>
                  </a:lnTo>
                  <a:lnTo>
                    <a:pt x="318" y="128"/>
                  </a:lnTo>
                  <a:lnTo>
                    <a:pt x="304" y="133"/>
                  </a:lnTo>
                  <a:lnTo>
                    <a:pt x="287" y="135"/>
                  </a:lnTo>
                  <a:lnTo>
                    <a:pt x="273" y="140"/>
                  </a:lnTo>
                  <a:lnTo>
                    <a:pt x="256" y="149"/>
                  </a:lnTo>
                  <a:lnTo>
                    <a:pt x="237" y="161"/>
                  </a:lnTo>
                  <a:lnTo>
                    <a:pt x="218" y="171"/>
                  </a:lnTo>
                  <a:lnTo>
                    <a:pt x="199" y="183"/>
                  </a:lnTo>
                  <a:lnTo>
                    <a:pt x="180" y="192"/>
                  </a:lnTo>
                  <a:lnTo>
                    <a:pt x="163" y="202"/>
                  </a:lnTo>
                  <a:lnTo>
                    <a:pt x="144" y="216"/>
                  </a:lnTo>
                  <a:lnTo>
                    <a:pt x="130" y="230"/>
                  </a:lnTo>
                  <a:lnTo>
                    <a:pt x="111" y="242"/>
                  </a:lnTo>
                  <a:lnTo>
                    <a:pt x="95" y="257"/>
                  </a:lnTo>
                  <a:lnTo>
                    <a:pt x="80" y="268"/>
                  </a:lnTo>
                  <a:lnTo>
                    <a:pt x="68" y="288"/>
                  </a:lnTo>
                  <a:lnTo>
                    <a:pt x="54" y="302"/>
                  </a:lnTo>
                  <a:lnTo>
                    <a:pt x="47" y="323"/>
                  </a:lnTo>
                  <a:lnTo>
                    <a:pt x="38" y="340"/>
                  </a:lnTo>
                  <a:lnTo>
                    <a:pt x="33" y="364"/>
                  </a:lnTo>
                  <a:lnTo>
                    <a:pt x="14" y="345"/>
                  </a:lnTo>
                  <a:lnTo>
                    <a:pt x="0" y="335"/>
                  </a:lnTo>
                  <a:lnTo>
                    <a:pt x="0" y="321"/>
                  </a:lnTo>
                  <a:lnTo>
                    <a:pt x="2" y="307"/>
                  </a:lnTo>
                  <a:lnTo>
                    <a:pt x="7" y="292"/>
                  </a:lnTo>
                  <a:lnTo>
                    <a:pt x="14" y="280"/>
                  </a:lnTo>
                  <a:lnTo>
                    <a:pt x="19" y="266"/>
                  </a:lnTo>
                  <a:lnTo>
                    <a:pt x="26" y="257"/>
                  </a:lnTo>
                  <a:lnTo>
                    <a:pt x="33" y="245"/>
                  </a:lnTo>
                  <a:lnTo>
                    <a:pt x="42" y="235"/>
                  </a:lnTo>
                  <a:lnTo>
                    <a:pt x="49" y="221"/>
                  </a:lnTo>
                  <a:lnTo>
                    <a:pt x="59" y="211"/>
                  </a:lnTo>
                  <a:lnTo>
                    <a:pt x="68" y="199"/>
                  </a:lnTo>
                  <a:lnTo>
                    <a:pt x="78" y="192"/>
                  </a:lnTo>
                  <a:lnTo>
                    <a:pt x="87" y="183"/>
                  </a:lnTo>
                  <a:lnTo>
                    <a:pt x="99" y="173"/>
                  </a:lnTo>
                  <a:lnTo>
                    <a:pt x="111" y="166"/>
                  </a:lnTo>
                  <a:lnTo>
                    <a:pt x="125" y="159"/>
                  </a:lnTo>
                  <a:lnTo>
                    <a:pt x="135" y="149"/>
                  </a:lnTo>
                  <a:lnTo>
                    <a:pt x="147" y="142"/>
                  </a:lnTo>
                  <a:lnTo>
                    <a:pt x="159" y="135"/>
                  </a:lnTo>
                  <a:lnTo>
                    <a:pt x="173" y="128"/>
                  </a:lnTo>
                  <a:lnTo>
                    <a:pt x="185" y="123"/>
                  </a:lnTo>
                  <a:lnTo>
                    <a:pt x="197" y="116"/>
                  </a:lnTo>
                  <a:lnTo>
                    <a:pt x="211" y="111"/>
                  </a:lnTo>
                  <a:lnTo>
                    <a:pt x="225" y="109"/>
                  </a:lnTo>
                  <a:lnTo>
                    <a:pt x="237" y="102"/>
                  </a:lnTo>
                  <a:lnTo>
                    <a:pt x="251" y="97"/>
                  </a:lnTo>
                  <a:lnTo>
                    <a:pt x="261" y="92"/>
                  </a:lnTo>
                  <a:lnTo>
                    <a:pt x="275" y="90"/>
                  </a:lnTo>
                  <a:lnTo>
                    <a:pt x="287" y="85"/>
                  </a:lnTo>
                  <a:lnTo>
                    <a:pt x="301" y="83"/>
                  </a:lnTo>
                  <a:lnTo>
                    <a:pt x="315" y="78"/>
                  </a:lnTo>
                  <a:lnTo>
                    <a:pt x="327" y="78"/>
                  </a:lnTo>
                  <a:lnTo>
                    <a:pt x="351" y="69"/>
                  </a:lnTo>
                  <a:lnTo>
                    <a:pt x="377" y="59"/>
                  </a:lnTo>
                  <a:lnTo>
                    <a:pt x="398" y="54"/>
                  </a:lnTo>
                  <a:lnTo>
                    <a:pt x="425" y="47"/>
                  </a:lnTo>
                  <a:lnTo>
                    <a:pt x="448" y="40"/>
                  </a:lnTo>
                  <a:lnTo>
                    <a:pt x="472" y="33"/>
                  </a:lnTo>
                  <a:lnTo>
                    <a:pt x="484" y="30"/>
                  </a:lnTo>
                  <a:lnTo>
                    <a:pt x="496" y="28"/>
                  </a:lnTo>
                  <a:lnTo>
                    <a:pt x="510" y="26"/>
                  </a:lnTo>
                  <a:lnTo>
                    <a:pt x="522" y="26"/>
                  </a:lnTo>
                  <a:lnTo>
                    <a:pt x="546" y="19"/>
                  </a:lnTo>
                  <a:lnTo>
                    <a:pt x="572" y="16"/>
                  </a:lnTo>
                  <a:lnTo>
                    <a:pt x="581" y="14"/>
                  </a:lnTo>
                  <a:lnTo>
                    <a:pt x="596" y="11"/>
                  </a:lnTo>
                  <a:lnTo>
                    <a:pt x="610" y="9"/>
                  </a:lnTo>
                  <a:lnTo>
                    <a:pt x="624" y="9"/>
                  </a:lnTo>
                  <a:lnTo>
                    <a:pt x="636" y="7"/>
                  </a:lnTo>
                  <a:lnTo>
                    <a:pt x="648" y="4"/>
                  </a:lnTo>
                  <a:lnTo>
                    <a:pt x="660" y="2"/>
                  </a:lnTo>
                  <a:lnTo>
                    <a:pt x="674" y="2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4" y="0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49" name="Freeform 131"/>
            <p:cNvSpPr>
              <a:spLocks/>
            </p:cNvSpPr>
            <p:nvPr/>
          </p:nvSpPr>
          <p:spPr bwMode="auto">
            <a:xfrm>
              <a:off x="3990" y="7774"/>
              <a:ext cx="330" cy="1684"/>
            </a:xfrm>
            <a:custGeom>
              <a:avLst/>
              <a:gdLst>
                <a:gd name="T0" fmla="*/ 60 w 413"/>
                <a:gd name="T1" fmla="*/ 15 h 2105"/>
                <a:gd name="T2" fmla="*/ 121 w 413"/>
                <a:gd name="T3" fmla="*/ 43 h 2105"/>
                <a:gd name="T4" fmla="*/ 185 w 413"/>
                <a:gd name="T5" fmla="*/ 77 h 2105"/>
                <a:gd name="T6" fmla="*/ 245 w 413"/>
                <a:gd name="T7" fmla="*/ 115 h 2105"/>
                <a:gd name="T8" fmla="*/ 297 w 413"/>
                <a:gd name="T9" fmla="*/ 165 h 2105"/>
                <a:gd name="T10" fmla="*/ 342 w 413"/>
                <a:gd name="T11" fmla="*/ 219 h 2105"/>
                <a:gd name="T12" fmla="*/ 371 w 413"/>
                <a:gd name="T13" fmla="*/ 281 h 2105"/>
                <a:gd name="T14" fmla="*/ 387 w 413"/>
                <a:gd name="T15" fmla="*/ 355 h 2105"/>
                <a:gd name="T16" fmla="*/ 394 w 413"/>
                <a:gd name="T17" fmla="*/ 446 h 2105"/>
                <a:gd name="T18" fmla="*/ 404 w 413"/>
                <a:gd name="T19" fmla="*/ 546 h 2105"/>
                <a:gd name="T20" fmla="*/ 411 w 413"/>
                <a:gd name="T21" fmla="*/ 648 h 2105"/>
                <a:gd name="T22" fmla="*/ 413 w 413"/>
                <a:gd name="T23" fmla="*/ 748 h 2105"/>
                <a:gd name="T24" fmla="*/ 413 w 413"/>
                <a:gd name="T25" fmla="*/ 848 h 2105"/>
                <a:gd name="T26" fmla="*/ 413 w 413"/>
                <a:gd name="T27" fmla="*/ 948 h 2105"/>
                <a:gd name="T28" fmla="*/ 406 w 413"/>
                <a:gd name="T29" fmla="*/ 1048 h 2105"/>
                <a:gd name="T30" fmla="*/ 401 w 413"/>
                <a:gd name="T31" fmla="*/ 1148 h 2105"/>
                <a:gd name="T32" fmla="*/ 390 w 413"/>
                <a:gd name="T33" fmla="*/ 1245 h 2105"/>
                <a:gd name="T34" fmla="*/ 375 w 413"/>
                <a:gd name="T35" fmla="*/ 1345 h 2105"/>
                <a:gd name="T36" fmla="*/ 359 w 413"/>
                <a:gd name="T37" fmla="*/ 1443 h 2105"/>
                <a:gd name="T38" fmla="*/ 342 w 413"/>
                <a:gd name="T39" fmla="*/ 1543 h 2105"/>
                <a:gd name="T40" fmla="*/ 318 w 413"/>
                <a:gd name="T41" fmla="*/ 1638 h 2105"/>
                <a:gd name="T42" fmla="*/ 292 w 413"/>
                <a:gd name="T43" fmla="*/ 1733 h 2105"/>
                <a:gd name="T44" fmla="*/ 268 w 413"/>
                <a:gd name="T45" fmla="*/ 1826 h 2105"/>
                <a:gd name="T46" fmla="*/ 240 w 413"/>
                <a:gd name="T47" fmla="*/ 1919 h 2105"/>
                <a:gd name="T48" fmla="*/ 202 w 413"/>
                <a:gd name="T49" fmla="*/ 2005 h 2105"/>
                <a:gd name="T50" fmla="*/ 164 w 413"/>
                <a:gd name="T51" fmla="*/ 2078 h 2105"/>
                <a:gd name="T52" fmla="*/ 128 w 413"/>
                <a:gd name="T53" fmla="*/ 2081 h 2105"/>
                <a:gd name="T54" fmla="*/ 143 w 413"/>
                <a:gd name="T55" fmla="*/ 2012 h 2105"/>
                <a:gd name="T56" fmla="*/ 171 w 413"/>
                <a:gd name="T57" fmla="*/ 1945 h 2105"/>
                <a:gd name="T58" fmla="*/ 197 w 413"/>
                <a:gd name="T59" fmla="*/ 1881 h 2105"/>
                <a:gd name="T60" fmla="*/ 219 w 413"/>
                <a:gd name="T61" fmla="*/ 1814 h 2105"/>
                <a:gd name="T62" fmla="*/ 238 w 413"/>
                <a:gd name="T63" fmla="*/ 1748 h 2105"/>
                <a:gd name="T64" fmla="*/ 257 w 413"/>
                <a:gd name="T65" fmla="*/ 1681 h 2105"/>
                <a:gd name="T66" fmla="*/ 271 w 413"/>
                <a:gd name="T67" fmla="*/ 1612 h 2105"/>
                <a:gd name="T68" fmla="*/ 285 w 413"/>
                <a:gd name="T69" fmla="*/ 1545 h 2105"/>
                <a:gd name="T70" fmla="*/ 295 w 413"/>
                <a:gd name="T71" fmla="*/ 1474 h 2105"/>
                <a:gd name="T72" fmla="*/ 306 w 413"/>
                <a:gd name="T73" fmla="*/ 1402 h 2105"/>
                <a:gd name="T74" fmla="*/ 316 w 413"/>
                <a:gd name="T75" fmla="*/ 1331 h 2105"/>
                <a:gd name="T76" fmla="*/ 325 w 413"/>
                <a:gd name="T77" fmla="*/ 1262 h 2105"/>
                <a:gd name="T78" fmla="*/ 335 w 413"/>
                <a:gd name="T79" fmla="*/ 1191 h 2105"/>
                <a:gd name="T80" fmla="*/ 342 w 413"/>
                <a:gd name="T81" fmla="*/ 1119 h 2105"/>
                <a:gd name="T82" fmla="*/ 349 w 413"/>
                <a:gd name="T83" fmla="*/ 1048 h 2105"/>
                <a:gd name="T84" fmla="*/ 356 w 413"/>
                <a:gd name="T85" fmla="*/ 979 h 2105"/>
                <a:gd name="T86" fmla="*/ 361 w 413"/>
                <a:gd name="T87" fmla="*/ 893 h 2105"/>
                <a:gd name="T88" fmla="*/ 361 w 413"/>
                <a:gd name="T89" fmla="*/ 807 h 2105"/>
                <a:gd name="T90" fmla="*/ 356 w 413"/>
                <a:gd name="T91" fmla="*/ 722 h 2105"/>
                <a:gd name="T92" fmla="*/ 354 w 413"/>
                <a:gd name="T93" fmla="*/ 641 h 2105"/>
                <a:gd name="T94" fmla="*/ 347 w 413"/>
                <a:gd name="T95" fmla="*/ 557 h 2105"/>
                <a:gd name="T96" fmla="*/ 337 w 413"/>
                <a:gd name="T97" fmla="*/ 474 h 2105"/>
                <a:gd name="T98" fmla="*/ 328 w 413"/>
                <a:gd name="T99" fmla="*/ 391 h 2105"/>
                <a:gd name="T100" fmla="*/ 316 w 413"/>
                <a:gd name="T101" fmla="*/ 310 h 2105"/>
                <a:gd name="T102" fmla="*/ 295 w 413"/>
                <a:gd name="T103" fmla="*/ 253 h 2105"/>
                <a:gd name="T104" fmla="*/ 235 w 413"/>
                <a:gd name="T105" fmla="*/ 184 h 2105"/>
                <a:gd name="T106" fmla="*/ 164 w 413"/>
                <a:gd name="T107" fmla="*/ 131 h 2105"/>
                <a:gd name="T108" fmla="*/ 119 w 413"/>
                <a:gd name="T109" fmla="*/ 105 h 2105"/>
                <a:gd name="T110" fmla="*/ 64 w 413"/>
                <a:gd name="T111" fmla="*/ 77 h 2105"/>
                <a:gd name="T112" fmla="*/ 0 w 413"/>
                <a:gd name="T113" fmla="*/ 39 h 2105"/>
                <a:gd name="T114" fmla="*/ 17 w 413"/>
                <a:gd name="T115" fmla="*/ 0 h 2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3"/>
                <a:gd name="T175" fmla="*/ 0 h 2105"/>
                <a:gd name="T176" fmla="*/ 413 w 413"/>
                <a:gd name="T177" fmla="*/ 2105 h 2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3" h="2105">
                  <a:moveTo>
                    <a:pt x="17" y="0"/>
                  </a:moveTo>
                  <a:lnTo>
                    <a:pt x="29" y="5"/>
                  </a:lnTo>
                  <a:lnTo>
                    <a:pt x="43" y="10"/>
                  </a:lnTo>
                  <a:lnTo>
                    <a:pt x="60" y="15"/>
                  </a:lnTo>
                  <a:lnTo>
                    <a:pt x="76" y="22"/>
                  </a:lnTo>
                  <a:lnTo>
                    <a:pt x="90" y="29"/>
                  </a:lnTo>
                  <a:lnTo>
                    <a:pt x="105" y="36"/>
                  </a:lnTo>
                  <a:lnTo>
                    <a:pt x="121" y="43"/>
                  </a:lnTo>
                  <a:lnTo>
                    <a:pt x="140" y="50"/>
                  </a:lnTo>
                  <a:lnTo>
                    <a:pt x="155" y="58"/>
                  </a:lnTo>
                  <a:lnTo>
                    <a:pt x="169" y="67"/>
                  </a:lnTo>
                  <a:lnTo>
                    <a:pt x="185" y="77"/>
                  </a:lnTo>
                  <a:lnTo>
                    <a:pt x="202" y="86"/>
                  </a:lnTo>
                  <a:lnTo>
                    <a:pt x="216" y="96"/>
                  </a:lnTo>
                  <a:lnTo>
                    <a:pt x="230" y="108"/>
                  </a:lnTo>
                  <a:lnTo>
                    <a:pt x="245" y="115"/>
                  </a:lnTo>
                  <a:lnTo>
                    <a:pt x="261" y="129"/>
                  </a:lnTo>
                  <a:lnTo>
                    <a:pt x="273" y="138"/>
                  </a:lnTo>
                  <a:lnTo>
                    <a:pt x="285" y="150"/>
                  </a:lnTo>
                  <a:lnTo>
                    <a:pt x="297" y="165"/>
                  </a:lnTo>
                  <a:lnTo>
                    <a:pt x="311" y="179"/>
                  </a:lnTo>
                  <a:lnTo>
                    <a:pt x="321" y="191"/>
                  </a:lnTo>
                  <a:lnTo>
                    <a:pt x="333" y="205"/>
                  </a:lnTo>
                  <a:lnTo>
                    <a:pt x="342" y="219"/>
                  </a:lnTo>
                  <a:lnTo>
                    <a:pt x="352" y="236"/>
                  </a:lnTo>
                  <a:lnTo>
                    <a:pt x="359" y="248"/>
                  </a:lnTo>
                  <a:lnTo>
                    <a:pt x="366" y="265"/>
                  </a:lnTo>
                  <a:lnTo>
                    <a:pt x="371" y="281"/>
                  </a:lnTo>
                  <a:lnTo>
                    <a:pt x="378" y="300"/>
                  </a:lnTo>
                  <a:lnTo>
                    <a:pt x="380" y="315"/>
                  </a:lnTo>
                  <a:lnTo>
                    <a:pt x="385" y="334"/>
                  </a:lnTo>
                  <a:lnTo>
                    <a:pt x="387" y="355"/>
                  </a:lnTo>
                  <a:lnTo>
                    <a:pt x="390" y="377"/>
                  </a:lnTo>
                  <a:lnTo>
                    <a:pt x="390" y="398"/>
                  </a:lnTo>
                  <a:lnTo>
                    <a:pt x="394" y="424"/>
                  </a:lnTo>
                  <a:lnTo>
                    <a:pt x="394" y="446"/>
                  </a:lnTo>
                  <a:lnTo>
                    <a:pt x="399" y="472"/>
                  </a:lnTo>
                  <a:lnTo>
                    <a:pt x="399" y="496"/>
                  </a:lnTo>
                  <a:lnTo>
                    <a:pt x="404" y="522"/>
                  </a:lnTo>
                  <a:lnTo>
                    <a:pt x="404" y="546"/>
                  </a:lnTo>
                  <a:lnTo>
                    <a:pt x="409" y="574"/>
                  </a:lnTo>
                  <a:lnTo>
                    <a:pt x="409" y="596"/>
                  </a:lnTo>
                  <a:lnTo>
                    <a:pt x="411" y="622"/>
                  </a:lnTo>
                  <a:lnTo>
                    <a:pt x="411" y="648"/>
                  </a:lnTo>
                  <a:lnTo>
                    <a:pt x="413" y="672"/>
                  </a:lnTo>
                  <a:lnTo>
                    <a:pt x="413" y="698"/>
                  </a:lnTo>
                  <a:lnTo>
                    <a:pt x="413" y="722"/>
                  </a:lnTo>
                  <a:lnTo>
                    <a:pt x="413" y="748"/>
                  </a:lnTo>
                  <a:lnTo>
                    <a:pt x="413" y="776"/>
                  </a:lnTo>
                  <a:lnTo>
                    <a:pt x="413" y="798"/>
                  </a:lnTo>
                  <a:lnTo>
                    <a:pt x="413" y="824"/>
                  </a:lnTo>
                  <a:lnTo>
                    <a:pt x="413" y="848"/>
                  </a:lnTo>
                  <a:lnTo>
                    <a:pt x="413" y="874"/>
                  </a:lnTo>
                  <a:lnTo>
                    <a:pt x="413" y="898"/>
                  </a:lnTo>
                  <a:lnTo>
                    <a:pt x="413" y="924"/>
                  </a:lnTo>
                  <a:lnTo>
                    <a:pt x="413" y="948"/>
                  </a:lnTo>
                  <a:lnTo>
                    <a:pt x="413" y="974"/>
                  </a:lnTo>
                  <a:lnTo>
                    <a:pt x="411" y="998"/>
                  </a:lnTo>
                  <a:lnTo>
                    <a:pt x="409" y="1024"/>
                  </a:lnTo>
                  <a:lnTo>
                    <a:pt x="406" y="1048"/>
                  </a:lnTo>
                  <a:lnTo>
                    <a:pt x="406" y="1074"/>
                  </a:lnTo>
                  <a:lnTo>
                    <a:pt x="404" y="1098"/>
                  </a:lnTo>
                  <a:lnTo>
                    <a:pt x="404" y="1124"/>
                  </a:lnTo>
                  <a:lnTo>
                    <a:pt x="401" y="1148"/>
                  </a:lnTo>
                  <a:lnTo>
                    <a:pt x="401" y="1176"/>
                  </a:lnTo>
                  <a:lnTo>
                    <a:pt x="397" y="1198"/>
                  </a:lnTo>
                  <a:lnTo>
                    <a:pt x="394" y="1224"/>
                  </a:lnTo>
                  <a:lnTo>
                    <a:pt x="390" y="1245"/>
                  </a:lnTo>
                  <a:lnTo>
                    <a:pt x="387" y="1274"/>
                  </a:lnTo>
                  <a:lnTo>
                    <a:pt x="382" y="1298"/>
                  </a:lnTo>
                  <a:lnTo>
                    <a:pt x="380" y="1322"/>
                  </a:lnTo>
                  <a:lnTo>
                    <a:pt x="375" y="1345"/>
                  </a:lnTo>
                  <a:lnTo>
                    <a:pt x="373" y="1374"/>
                  </a:lnTo>
                  <a:lnTo>
                    <a:pt x="368" y="1395"/>
                  </a:lnTo>
                  <a:lnTo>
                    <a:pt x="363" y="1421"/>
                  </a:lnTo>
                  <a:lnTo>
                    <a:pt x="359" y="1443"/>
                  </a:lnTo>
                  <a:lnTo>
                    <a:pt x="354" y="1469"/>
                  </a:lnTo>
                  <a:lnTo>
                    <a:pt x="349" y="1493"/>
                  </a:lnTo>
                  <a:lnTo>
                    <a:pt x="347" y="1517"/>
                  </a:lnTo>
                  <a:lnTo>
                    <a:pt x="342" y="1543"/>
                  </a:lnTo>
                  <a:lnTo>
                    <a:pt x="337" y="1569"/>
                  </a:lnTo>
                  <a:lnTo>
                    <a:pt x="330" y="1590"/>
                  </a:lnTo>
                  <a:lnTo>
                    <a:pt x="325" y="1614"/>
                  </a:lnTo>
                  <a:lnTo>
                    <a:pt x="318" y="1638"/>
                  </a:lnTo>
                  <a:lnTo>
                    <a:pt x="314" y="1662"/>
                  </a:lnTo>
                  <a:lnTo>
                    <a:pt x="306" y="1686"/>
                  </a:lnTo>
                  <a:lnTo>
                    <a:pt x="299" y="1709"/>
                  </a:lnTo>
                  <a:lnTo>
                    <a:pt x="292" y="1733"/>
                  </a:lnTo>
                  <a:lnTo>
                    <a:pt x="287" y="1759"/>
                  </a:lnTo>
                  <a:lnTo>
                    <a:pt x="283" y="1779"/>
                  </a:lnTo>
                  <a:lnTo>
                    <a:pt x="276" y="1805"/>
                  </a:lnTo>
                  <a:lnTo>
                    <a:pt x="268" y="1826"/>
                  </a:lnTo>
                  <a:lnTo>
                    <a:pt x="261" y="1850"/>
                  </a:lnTo>
                  <a:lnTo>
                    <a:pt x="254" y="1874"/>
                  </a:lnTo>
                  <a:lnTo>
                    <a:pt x="247" y="1898"/>
                  </a:lnTo>
                  <a:lnTo>
                    <a:pt x="240" y="1919"/>
                  </a:lnTo>
                  <a:lnTo>
                    <a:pt x="233" y="1945"/>
                  </a:lnTo>
                  <a:lnTo>
                    <a:pt x="219" y="1964"/>
                  </a:lnTo>
                  <a:lnTo>
                    <a:pt x="211" y="1983"/>
                  </a:lnTo>
                  <a:lnTo>
                    <a:pt x="202" y="2005"/>
                  </a:lnTo>
                  <a:lnTo>
                    <a:pt x="195" y="2028"/>
                  </a:lnTo>
                  <a:lnTo>
                    <a:pt x="183" y="2048"/>
                  </a:lnTo>
                  <a:lnTo>
                    <a:pt x="171" y="2069"/>
                  </a:lnTo>
                  <a:lnTo>
                    <a:pt x="164" y="2078"/>
                  </a:lnTo>
                  <a:lnTo>
                    <a:pt x="157" y="2088"/>
                  </a:lnTo>
                  <a:lnTo>
                    <a:pt x="147" y="2097"/>
                  </a:lnTo>
                  <a:lnTo>
                    <a:pt x="138" y="2105"/>
                  </a:lnTo>
                  <a:lnTo>
                    <a:pt x="128" y="2081"/>
                  </a:lnTo>
                  <a:lnTo>
                    <a:pt x="121" y="2062"/>
                  </a:lnTo>
                  <a:lnTo>
                    <a:pt x="128" y="2043"/>
                  </a:lnTo>
                  <a:lnTo>
                    <a:pt x="136" y="2028"/>
                  </a:lnTo>
                  <a:lnTo>
                    <a:pt x="143" y="2012"/>
                  </a:lnTo>
                  <a:lnTo>
                    <a:pt x="152" y="1995"/>
                  </a:lnTo>
                  <a:lnTo>
                    <a:pt x="157" y="1976"/>
                  </a:lnTo>
                  <a:lnTo>
                    <a:pt x="164" y="1964"/>
                  </a:lnTo>
                  <a:lnTo>
                    <a:pt x="171" y="1945"/>
                  </a:lnTo>
                  <a:lnTo>
                    <a:pt x="178" y="1931"/>
                  </a:lnTo>
                  <a:lnTo>
                    <a:pt x="183" y="1912"/>
                  </a:lnTo>
                  <a:lnTo>
                    <a:pt x="190" y="1898"/>
                  </a:lnTo>
                  <a:lnTo>
                    <a:pt x="197" y="1881"/>
                  </a:lnTo>
                  <a:lnTo>
                    <a:pt x="204" y="1864"/>
                  </a:lnTo>
                  <a:lnTo>
                    <a:pt x="209" y="1845"/>
                  </a:lnTo>
                  <a:lnTo>
                    <a:pt x="216" y="1833"/>
                  </a:lnTo>
                  <a:lnTo>
                    <a:pt x="219" y="1814"/>
                  </a:lnTo>
                  <a:lnTo>
                    <a:pt x="226" y="1800"/>
                  </a:lnTo>
                  <a:lnTo>
                    <a:pt x="228" y="1781"/>
                  </a:lnTo>
                  <a:lnTo>
                    <a:pt x="235" y="1767"/>
                  </a:lnTo>
                  <a:lnTo>
                    <a:pt x="238" y="1748"/>
                  </a:lnTo>
                  <a:lnTo>
                    <a:pt x="245" y="1731"/>
                  </a:lnTo>
                  <a:lnTo>
                    <a:pt x="247" y="1712"/>
                  </a:lnTo>
                  <a:lnTo>
                    <a:pt x="252" y="1698"/>
                  </a:lnTo>
                  <a:lnTo>
                    <a:pt x="257" y="1681"/>
                  </a:lnTo>
                  <a:lnTo>
                    <a:pt x="261" y="1664"/>
                  </a:lnTo>
                  <a:lnTo>
                    <a:pt x="264" y="1645"/>
                  </a:lnTo>
                  <a:lnTo>
                    <a:pt x="268" y="1631"/>
                  </a:lnTo>
                  <a:lnTo>
                    <a:pt x="271" y="1612"/>
                  </a:lnTo>
                  <a:lnTo>
                    <a:pt x="276" y="1595"/>
                  </a:lnTo>
                  <a:lnTo>
                    <a:pt x="278" y="1576"/>
                  </a:lnTo>
                  <a:lnTo>
                    <a:pt x="283" y="1562"/>
                  </a:lnTo>
                  <a:lnTo>
                    <a:pt x="285" y="1545"/>
                  </a:lnTo>
                  <a:lnTo>
                    <a:pt x="290" y="1529"/>
                  </a:lnTo>
                  <a:lnTo>
                    <a:pt x="290" y="1510"/>
                  </a:lnTo>
                  <a:lnTo>
                    <a:pt x="295" y="1493"/>
                  </a:lnTo>
                  <a:lnTo>
                    <a:pt x="295" y="1474"/>
                  </a:lnTo>
                  <a:lnTo>
                    <a:pt x="299" y="1457"/>
                  </a:lnTo>
                  <a:lnTo>
                    <a:pt x="302" y="1438"/>
                  </a:lnTo>
                  <a:lnTo>
                    <a:pt x="304" y="1421"/>
                  </a:lnTo>
                  <a:lnTo>
                    <a:pt x="306" y="1402"/>
                  </a:lnTo>
                  <a:lnTo>
                    <a:pt x="311" y="1386"/>
                  </a:lnTo>
                  <a:lnTo>
                    <a:pt x="311" y="1369"/>
                  </a:lnTo>
                  <a:lnTo>
                    <a:pt x="316" y="1350"/>
                  </a:lnTo>
                  <a:lnTo>
                    <a:pt x="316" y="1331"/>
                  </a:lnTo>
                  <a:lnTo>
                    <a:pt x="321" y="1314"/>
                  </a:lnTo>
                  <a:lnTo>
                    <a:pt x="321" y="1298"/>
                  </a:lnTo>
                  <a:lnTo>
                    <a:pt x="325" y="1281"/>
                  </a:lnTo>
                  <a:lnTo>
                    <a:pt x="325" y="1262"/>
                  </a:lnTo>
                  <a:lnTo>
                    <a:pt x="330" y="1245"/>
                  </a:lnTo>
                  <a:lnTo>
                    <a:pt x="330" y="1226"/>
                  </a:lnTo>
                  <a:lnTo>
                    <a:pt x="333" y="1210"/>
                  </a:lnTo>
                  <a:lnTo>
                    <a:pt x="335" y="1191"/>
                  </a:lnTo>
                  <a:lnTo>
                    <a:pt x="337" y="1176"/>
                  </a:lnTo>
                  <a:lnTo>
                    <a:pt x="337" y="1155"/>
                  </a:lnTo>
                  <a:lnTo>
                    <a:pt x="340" y="1138"/>
                  </a:lnTo>
                  <a:lnTo>
                    <a:pt x="342" y="1119"/>
                  </a:lnTo>
                  <a:lnTo>
                    <a:pt x="347" y="1105"/>
                  </a:lnTo>
                  <a:lnTo>
                    <a:pt x="347" y="1083"/>
                  </a:lnTo>
                  <a:lnTo>
                    <a:pt x="347" y="1067"/>
                  </a:lnTo>
                  <a:lnTo>
                    <a:pt x="349" y="1048"/>
                  </a:lnTo>
                  <a:lnTo>
                    <a:pt x="352" y="1033"/>
                  </a:lnTo>
                  <a:lnTo>
                    <a:pt x="352" y="1012"/>
                  </a:lnTo>
                  <a:lnTo>
                    <a:pt x="354" y="995"/>
                  </a:lnTo>
                  <a:lnTo>
                    <a:pt x="356" y="979"/>
                  </a:lnTo>
                  <a:lnTo>
                    <a:pt x="361" y="962"/>
                  </a:lnTo>
                  <a:lnTo>
                    <a:pt x="361" y="938"/>
                  </a:lnTo>
                  <a:lnTo>
                    <a:pt x="361" y="914"/>
                  </a:lnTo>
                  <a:lnTo>
                    <a:pt x="361" y="893"/>
                  </a:lnTo>
                  <a:lnTo>
                    <a:pt x="361" y="872"/>
                  </a:lnTo>
                  <a:lnTo>
                    <a:pt x="361" y="848"/>
                  </a:lnTo>
                  <a:lnTo>
                    <a:pt x="361" y="829"/>
                  </a:lnTo>
                  <a:lnTo>
                    <a:pt x="361" y="807"/>
                  </a:lnTo>
                  <a:lnTo>
                    <a:pt x="361" y="786"/>
                  </a:lnTo>
                  <a:lnTo>
                    <a:pt x="359" y="765"/>
                  </a:lnTo>
                  <a:lnTo>
                    <a:pt x="359" y="743"/>
                  </a:lnTo>
                  <a:lnTo>
                    <a:pt x="356" y="722"/>
                  </a:lnTo>
                  <a:lnTo>
                    <a:pt x="356" y="703"/>
                  </a:lnTo>
                  <a:lnTo>
                    <a:pt x="354" y="681"/>
                  </a:lnTo>
                  <a:lnTo>
                    <a:pt x="354" y="660"/>
                  </a:lnTo>
                  <a:lnTo>
                    <a:pt x="354" y="641"/>
                  </a:lnTo>
                  <a:lnTo>
                    <a:pt x="354" y="619"/>
                  </a:lnTo>
                  <a:lnTo>
                    <a:pt x="349" y="598"/>
                  </a:lnTo>
                  <a:lnTo>
                    <a:pt x="349" y="579"/>
                  </a:lnTo>
                  <a:lnTo>
                    <a:pt x="347" y="557"/>
                  </a:lnTo>
                  <a:lnTo>
                    <a:pt x="347" y="536"/>
                  </a:lnTo>
                  <a:lnTo>
                    <a:pt x="342" y="515"/>
                  </a:lnTo>
                  <a:lnTo>
                    <a:pt x="342" y="496"/>
                  </a:lnTo>
                  <a:lnTo>
                    <a:pt x="337" y="474"/>
                  </a:lnTo>
                  <a:lnTo>
                    <a:pt x="337" y="453"/>
                  </a:lnTo>
                  <a:lnTo>
                    <a:pt x="333" y="434"/>
                  </a:lnTo>
                  <a:lnTo>
                    <a:pt x="330" y="412"/>
                  </a:lnTo>
                  <a:lnTo>
                    <a:pt x="328" y="391"/>
                  </a:lnTo>
                  <a:lnTo>
                    <a:pt x="325" y="372"/>
                  </a:lnTo>
                  <a:lnTo>
                    <a:pt x="321" y="350"/>
                  </a:lnTo>
                  <a:lnTo>
                    <a:pt x="321" y="329"/>
                  </a:lnTo>
                  <a:lnTo>
                    <a:pt x="316" y="310"/>
                  </a:lnTo>
                  <a:lnTo>
                    <a:pt x="316" y="291"/>
                  </a:lnTo>
                  <a:lnTo>
                    <a:pt x="309" y="277"/>
                  </a:lnTo>
                  <a:lnTo>
                    <a:pt x="302" y="265"/>
                  </a:lnTo>
                  <a:lnTo>
                    <a:pt x="295" y="253"/>
                  </a:lnTo>
                  <a:lnTo>
                    <a:pt x="287" y="243"/>
                  </a:lnTo>
                  <a:lnTo>
                    <a:pt x="273" y="222"/>
                  </a:lnTo>
                  <a:lnTo>
                    <a:pt x="257" y="203"/>
                  </a:lnTo>
                  <a:lnTo>
                    <a:pt x="235" y="184"/>
                  </a:lnTo>
                  <a:lnTo>
                    <a:pt x="219" y="169"/>
                  </a:lnTo>
                  <a:lnTo>
                    <a:pt x="197" y="153"/>
                  </a:lnTo>
                  <a:lnTo>
                    <a:pt x="178" y="138"/>
                  </a:lnTo>
                  <a:lnTo>
                    <a:pt x="164" y="131"/>
                  </a:lnTo>
                  <a:lnTo>
                    <a:pt x="155" y="124"/>
                  </a:lnTo>
                  <a:lnTo>
                    <a:pt x="143" y="117"/>
                  </a:lnTo>
                  <a:lnTo>
                    <a:pt x="133" y="112"/>
                  </a:lnTo>
                  <a:lnTo>
                    <a:pt x="119" y="105"/>
                  </a:lnTo>
                  <a:lnTo>
                    <a:pt x="107" y="100"/>
                  </a:lnTo>
                  <a:lnTo>
                    <a:pt x="95" y="93"/>
                  </a:lnTo>
                  <a:lnTo>
                    <a:pt x="88" y="88"/>
                  </a:lnTo>
                  <a:lnTo>
                    <a:pt x="64" y="77"/>
                  </a:lnTo>
                  <a:lnTo>
                    <a:pt x="41" y="67"/>
                  </a:lnTo>
                  <a:lnTo>
                    <a:pt x="22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5" y="22"/>
                  </a:lnTo>
                  <a:lnTo>
                    <a:pt x="1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0" name="Freeform 132"/>
            <p:cNvSpPr>
              <a:spLocks/>
            </p:cNvSpPr>
            <p:nvPr/>
          </p:nvSpPr>
          <p:spPr bwMode="auto">
            <a:xfrm>
              <a:off x="2952" y="8106"/>
              <a:ext cx="231" cy="1317"/>
            </a:xfrm>
            <a:custGeom>
              <a:avLst/>
              <a:gdLst>
                <a:gd name="T0" fmla="*/ 64 w 289"/>
                <a:gd name="T1" fmla="*/ 47 h 1647"/>
                <a:gd name="T2" fmla="*/ 73 w 289"/>
                <a:gd name="T3" fmla="*/ 133 h 1647"/>
                <a:gd name="T4" fmla="*/ 64 w 289"/>
                <a:gd name="T5" fmla="*/ 228 h 1647"/>
                <a:gd name="T6" fmla="*/ 59 w 289"/>
                <a:gd name="T7" fmla="*/ 316 h 1647"/>
                <a:gd name="T8" fmla="*/ 54 w 289"/>
                <a:gd name="T9" fmla="*/ 390 h 1647"/>
                <a:gd name="T10" fmla="*/ 52 w 289"/>
                <a:gd name="T11" fmla="*/ 459 h 1647"/>
                <a:gd name="T12" fmla="*/ 49 w 289"/>
                <a:gd name="T13" fmla="*/ 528 h 1647"/>
                <a:gd name="T14" fmla="*/ 49 w 289"/>
                <a:gd name="T15" fmla="*/ 597 h 1647"/>
                <a:gd name="T16" fmla="*/ 49 w 289"/>
                <a:gd name="T17" fmla="*/ 666 h 1647"/>
                <a:gd name="T18" fmla="*/ 52 w 289"/>
                <a:gd name="T19" fmla="*/ 735 h 1647"/>
                <a:gd name="T20" fmla="*/ 57 w 289"/>
                <a:gd name="T21" fmla="*/ 804 h 1647"/>
                <a:gd name="T22" fmla="*/ 64 w 289"/>
                <a:gd name="T23" fmla="*/ 873 h 1647"/>
                <a:gd name="T24" fmla="*/ 73 w 289"/>
                <a:gd name="T25" fmla="*/ 940 h 1647"/>
                <a:gd name="T26" fmla="*/ 80 w 289"/>
                <a:gd name="T27" fmla="*/ 1006 h 1647"/>
                <a:gd name="T28" fmla="*/ 92 w 289"/>
                <a:gd name="T29" fmla="*/ 1073 h 1647"/>
                <a:gd name="T30" fmla="*/ 106 w 289"/>
                <a:gd name="T31" fmla="*/ 1142 h 1647"/>
                <a:gd name="T32" fmla="*/ 118 w 289"/>
                <a:gd name="T33" fmla="*/ 1206 h 1647"/>
                <a:gd name="T34" fmla="*/ 132 w 289"/>
                <a:gd name="T35" fmla="*/ 1273 h 1647"/>
                <a:gd name="T36" fmla="*/ 151 w 289"/>
                <a:gd name="T37" fmla="*/ 1340 h 1647"/>
                <a:gd name="T38" fmla="*/ 173 w 289"/>
                <a:gd name="T39" fmla="*/ 1406 h 1647"/>
                <a:gd name="T40" fmla="*/ 194 w 289"/>
                <a:gd name="T41" fmla="*/ 1463 h 1647"/>
                <a:gd name="T42" fmla="*/ 227 w 289"/>
                <a:gd name="T43" fmla="*/ 1518 h 1647"/>
                <a:gd name="T44" fmla="*/ 256 w 289"/>
                <a:gd name="T45" fmla="*/ 1573 h 1647"/>
                <a:gd name="T46" fmla="*/ 282 w 289"/>
                <a:gd name="T47" fmla="*/ 1630 h 1647"/>
                <a:gd name="T48" fmla="*/ 235 w 289"/>
                <a:gd name="T49" fmla="*/ 1633 h 1647"/>
                <a:gd name="T50" fmla="*/ 197 w 289"/>
                <a:gd name="T51" fmla="*/ 1580 h 1647"/>
                <a:gd name="T52" fmla="*/ 168 w 289"/>
                <a:gd name="T53" fmla="*/ 1530 h 1647"/>
                <a:gd name="T54" fmla="*/ 140 w 289"/>
                <a:gd name="T55" fmla="*/ 1478 h 1647"/>
                <a:gd name="T56" fmla="*/ 116 w 289"/>
                <a:gd name="T57" fmla="*/ 1425 h 1647"/>
                <a:gd name="T58" fmla="*/ 97 w 289"/>
                <a:gd name="T59" fmla="*/ 1368 h 1647"/>
                <a:gd name="T60" fmla="*/ 78 w 289"/>
                <a:gd name="T61" fmla="*/ 1311 h 1647"/>
                <a:gd name="T62" fmla="*/ 64 w 289"/>
                <a:gd name="T63" fmla="*/ 1256 h 1647"/>
                <a:gd name="T64" fmla="*/ 54 w 289"/>
                <a:gd name="T65" fmla="*/ 1199 h 1647"/>
                <a:gd name="T66" fmla="*/ 42 w 289"/>
                <a:gd name="T67" fmla="*/ 1140 h 1647"/>
                <a:gd name="T68" fmla="*/ 35 w 289"/>
                <a:gd name="T69" fmla="*/ 1080 h 1647"/>
                <a:gd name="T70" fmla="*/ 28 w 289"/>
                <a:gd name="T71" fmla="*/ 1021 h 1647"/>
                <a:gd name="T72" fmla="*/ 21 w 289"/>
                <a:gd name="T73" fmla="*/ 961 h 1647"/>
                <a:gd name="T74" fmla="*/ 14 w 289"/>
                <a:gd name="T75" fmla="*/ 902 h 1647"/>
                <a:gd name="T76" fmla="*/ 9 w 289"/>
                <a:gd name="T77" fmla="*/ 842 h 1647"/>
                <a:gd name="T78" fmla="*/ 2 w 289"/>
                <a:gd name="T79" fmla="*/ 783 h 1647"/>
                <a:gd name="T80" fmla="*/ 0 w 289"/>
                <a:gd name="T81" fmla="*/ 721 h 1647"/>
                <a:gd name="T82" fmla="*/ 0 w 289"/>
                <a:gd name="T83" fmla="*/ 638 h 1647"/>
                <a:gd name="T84" fmla="*/ 0 w 289"/>
                <a:gd name="T85" fmla="*/ 559 h 1647"/>
                <a:gd name="T86" fmla="*/ 0 w 289"/>
                <a:gd name="T87" fmla="*/ 476 h 1647"/>
                <a:gd name="T88" fmla="*/ 0 w 289"/>
                <a:gd name="T89" fmla="*/ 395 h 1647"/>
                <a:gd name="T90" fmla="*/ 0 w 289"/>
                <a:gd name="T91" fmla="*/ 311 h 1647"/>
                <a:gd name="T92" fmla="*/ 4 w 289"/>
                <a:gd name="T93" fmla="*/ 233 h 1647"/>
                <a:gd name="T94" fmla="*/ 9 w 289"/>
                <a:gd name="T95" fmla="*/ 150 h 1647"/>
                <a:gd name="T96" fmla="*/ 16 w 289"/>
                <a:gd name="T97" fmla="*/ 76 h 1647"/>
                <a:gd name="T98" fmla="*/ 26 w 289"/>
                <a:gd name="T99" fmla="*/ 23 h 1647"/>
                <a:gd name="T100" fmla="*/ 40 w 289"/>
                <a:gd name="T101" fmla="*/ 0 h 16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9"/>
                <a:gd name="T154" fmla="*/ 0 h 1647"/>
                <a:gd name="T155" fmla="*/ 289 w 289"/>
                <a:gd name="T156" fmla="*/ 1647 h 16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9" h="1647">
                  <a:moveTo>
                    <a:pt x="40" y="0"/>
                  </a:moveTo>
                  <a:lnTo>
                    <a:pt x="49" y="14"/>
                  </a:lnTo>
                  <a:lnTo>
                    <a:pt x="59" y="31"/>
                  </a:lnTo>
                  <a:lnTo>
                    <a:pt x="64" y="47"/>
                  </a:lnTo>
                  <a:lnTo>
                    <a:pt x="71" y="69"/>
                  </a:lnTo>
                  <a:lnTo>
                    <a:pt x="71" y="90"/>
                  </a:lnTo>
                  <a:lnTo>
                    <a:pt x="73" y="109"/>
                  </a:lnTo>
                  <a:lnTo>
                    <a:pt x="73" y="133"/>
                  </a:lnTo>
                  <a:lnTo>
                    <a:pt x="73" y="159"/>
                  </a:lnTo>
                  <a:lnTo>
                    <a:pt x="68" y="178"/>
                  </a:lnTo>
                  <a:lnTo>
                    <a:pt x="68" y="204"/>
                  </a:lnTo>
                  <a:lnTo>
                    <a:pt x="64" y="228"/>
                  </a:lnTo>
                  <a:lnTo>
                    <a:pt x="64" y="252"/>
                  </a:lnTo>
                  <a:lnTo>
                    <a:pt x="61" y="273"/>
                  </a:lnTo>
                  <a:lnTo>
                    <a:pt x="59" y="295"/>
                  </a:lnTo>
                  <a:lnTo>
                    <a:pt x="59" y="316"/>
                  </a:lnTo>
                  <a:lnTo>
                    <a:pt x="61" y="340"/>
                  </a:lnTo>
                  <a:lnTo>
                    <a:pt x="59" y="357"/>
                  </a:lnTo>
                  <a:lnTo>
                    <a:pt x="57" y="373"/>
                  </a:lnTo>
                  <a:lnTo>
                    <a:pt x="54" y="390"/>
                  </a:lnTo>
                  <a:lnTo>
                    <a:pt x="54" y="409"/>
                  </a:lnTo>
                  <a:lnTo>
                    <a:pt x="52" y="426"/>
                  </a:lnTo>
                  <a:lnTo>
                    <a:pt x="52" y="442"/>
                  </a:lnTo>
                  <a:lnTo>
                    <a:pt x="52" y="459"/>
                  </a:lnTo>
                  <a:lnTo>
                    <a:pt x="52" y="478"/>
                  </a:lnTo>
                  <a:lnTo>
                    <a:pt x="49" y="495"/>
                  </a:lnTo>
                  <a:lnTo>
                    <a:pt x="49" y="511"/>
                  </a:lnTo>
                  <a:lnTo>
                    <a:pt x="49" y="528"/>
                  </a:lnTo>
                  <a:lnTo>
                    <a:pt x="49" y="547"/>
                  </a:lnTo>
                  <a:lnTo>
                    <a:pt x="49" y="564"/>
                  </a:lnTo>
                  <a:lnTo>
                    <a:pt x="49" y="580"/>
                  </a:lnTo>
                  <a:lnTo>
                    <a:pt x="49" y="597"/>
                  </a:lnTo>
                  <a:lnTo>
                    <a:pt x="49" y="616"/>
                  </a:lnTo>
                  <a:lnTo>
                    <a:pt x="49" y="630"/>
                  </a:lnTo>
                  <a:lnTo>
                    <a:pt x="49" y="649"/>
                  </a:lnTo>
                  <a:lnTo>
                    <a:pt x="49" y="666"/>
                  </a:lnTo>
                  <a:lnTo>
                    <a:pt x="49" y="685"/>
                  </a:lnTo>
                  <a:lnTo>
                    <a:pt x="49" y="699"/>
                  </a:lnTo>
                  <a:lnTo>
                    <a:pt x="52" y="718"/>
                  </a:lnTo>
                  <a:lnTo>
                    <a:pt x="52" y="735"/>
                  </a:lnTo>
                  <a:lnTo>
                    <a:pt x="54" y="754"/>
                  </a:lnTo>
                  <a:lnTo>
                    <a:pt x="54" y="768"/>
                  </a:lnTo>
                  <a:lnTo>
                    <a:pt x="54" y="787"/>
                  </a:lnTo>
                  <a:lnTo>
                    <a:pt x="57" y="804"/>
                  </a:lnTo>
                  <a:lnTo>
                    <a:pt x="59" y="823"/>
                  </a:lnTo>
                  <a:lnTo>
                    <a:pt x="59" y="837"/>
                  </a:lnTo>
                  <a:lnTo>
                    <a:pt x="61" y="857"/>
                  </a:lnTo>
                  <a:lnTo>
                    <a:pt x="64" y="873"/>
                  </a:lnTo>
                  <a:lnTo>
                    <a:pt x="68" y="892"/>
                  </a:lnTo>
                  <a:lnTo>
                    <a:pt x="68" y="904"/>
                  </a:lnTo>
                  <a:lnTo>
                    <a:pt x="71" y="923"/>
                  </a:lnTo>
                  <a:lnTo>
                    <a:pt x="73" y="940"/>
                  </a:lnTo>
                  <a:lnTo>
                    <a:pt x="76" y="959"/>
                  </a:lnTo>
                  <a:lnTo>
                    <a:pt x="76" y="971"/>
                  </a:lnTo>
                  <a:lnTo>
                    <a:pt x="78" y="990"/>
                  </a:lnTo>
                  <a:lnTo>
                    <a:pt x="80" y="1006"/>
                  </a:lnTo>
                  <a:lnTo>
                    <a:pt x="85" y="1026"/>
                  </a:lnTo>
                  <a:lnTo>
                    <a:pt x="85" y="1040"/>
                  </a:lnTo>
                  <a:lnTo>
                    <a:pt x="90" y="1056"/>
                  </a:lnTo>
                  <a:lnTo>
                    <a:pt x="92" y="1073"/>
                  </a:lnTo>
                  <a:lnTo>
                    <a:pt x="97" y="1092"/>
                  </a:lnTo>
                  <a:lnTo>
                    <a:pt x="99" y="1106"/>
                  </a:lnTo>
                  <a:lnTo>
                    <a:pt x="104" y="1125"/>
                  </a:lnTo>
                  <a:lnTo>
                    <a:pt x="106" y="1142"/>
                  </a:lnTo>
                  <a:lnTo>
                    <a:pt x="111" y="1161"/>
                  </a:lnTo>
                  <a:lnTo>
                    <a:pt x="113" y="1173"/>
                  </a:lnTo>
                  <a:lnTo>
                    <a:pt x="116" y="1192"/>
                  </a:lnTo>
                  <a:lnTo>
                    <a:pt x="118" y="1206"/>
                  </a:lnTo>
                  <a:lnTo>
                    <a:pt x="123" y="1225"/>
                  </a:lnTo>
                  <a:lnTo>
                    <a:pt x="125" y="1240"/>
                  </a:lnTo>
                  <a:lnTo>
                    <a:pt x="130" y="1256"/>
                  </a:lnTo>
                  <a:lnTo>
                    <a:pt x="132" y="1273"/>
                  </a:lnTo>
                  <a:lnTo>
                    <a:pt x="140" y="1292"/>
                  </a:lnTo>
                  <a:lnTo>
                    <a:pt x="142" y="1304"/>
                  </a:lnTo>
                  <a:lnTo>
                    <a:pt x="147" y="1323"/>
                  </a:lnTo>
                  <a:lnTo>
                    <a:pt x="151" y="1340"/>
                  </a:lnTo>
                  <a:lnTo>
                    <a:pt x="159" y="1359"/>
                  </a:lnTo>
                  <a:lnTo>
                    <a:pt x="163" y="1371"/>
                  </a:lnTo>
                  <a:lnTo>
                    <a:pt x="168" y="1390"/>
                  </a:lnTo>
                  <a:lnTo>
                    <a:pt x="173" y="1406"/>
                  </a:lnTo>
                  <a:lnTo>
                    <a:pt x="178" y="1425"/>
                  </a:lnTo>
                  <a:lnTo>
                    <a:pt x="182" y="1435"/>
                  </a:lnTo>
                  <a:lnTo>
                    <a:pt x="187" y="1449"/>
                  </a:lnTo>
                  <a:lnTo>
                    <a:pt x="194" y="1463"/>
                  </a:lnTo>
                  <a:lnTo>
                    <a:pt x="204" y="1478"/>
                  </a:lnTo>
                  <a:lnTo>
                    <a:pt x="211" y="1492"/>
                  </a:lnTo>
                  <a:lnTo>
                    <a:pt x="218" y="1504"/>
                  </a:lnTo>
                  <a:lnTo>
                    <a:pt x="227" y="1518"/>
                  </a:lnTo>
                  <a:lnTo>
                    <a:pt x="237" y="1533"/>
                  </a:lnTo>
                  <a:lnTo>
                    <a:pt x="242" y="1547"/>
                  </a:lnTo>
                  <a:lnTo>
                    <a:pt x="249" y="1559"/>
                  </a:lnTo>
                  <a:lnTo>
                    <a:pt x="256" y="1573"/>
                  </a:lnTo>
                  <a:lnTo>
                    <a:pt x="265" y="1587"/>
                  </a:lnTo>
                  <a:lnTo>
                    <a:pt x="270" y="1602"/>
                  </a:lnTo>
                  <a:lnTo>
                    <a:pt x="277" y="1618"/>
                  </a:lnTo>
                  <a:lnTo>
                    <a:pt x="282" y="1630"/>
                  </a:lnTo>
                  <a:lnTo>
                    <a:pt x="289" y="1647"/>
                  </a:lnTo>
                  <a:lnTo>
                    <a:pt x="263" y="1647"/>
                  </a:lnTo>
                  <a:lnTo>
                    <a:pt x="244" y="1647"/>
                  </a:lnTo>
                  <a:lnTo>
                    <a:pt x="235" y="1633"/>
                  </a:lnTo>
                  <a:lnTo>
                    <a:pt x="225" y="1621"/>
                  </a:lnTo>
                  <a:lnTo>
                    <a:pt x="213" y="1606"/>
                  </a:lnTo>
                  <a:lnTo>
                    <a:pt x="206" y="1594"/>
                  </a:lnTo>
                  <a:lnTo>
                    <a:pt x="197" y="1580"/>
                  </a:lnTo>
                  <a:lnTo>
                    <a:pt x="187" y="1568"/>
                  </a:lnTo>
                  <a:lnTo>
                    <a:pt x="180" y="1556"/>
                  </a:lnTo>
                  <a:lnTo>
                    <a:pt x="175" y="1544"/>
                  </a:lnTo>
                  <a:lnTo>
                    <a:pt x="168" y="1530"/>
                  </a:lnTo>
                  <a:lnTo>
                    <a:pt x="161" y="1516"/>
                  </a:lnTo>
                  <a:lnTo>
                    <a:pt x="154" y="1502"/>
                  </a:lnTo>
                  <a:lnTo>
                    <a:pt x="147" y="1492"/>
                  </a:lnTo>
                  <a:lnTo>
                    <a:pt x="140" y="1478"/>
                  </a:lnTo>
                  <a:lnTo>
                    <a:pt x="132" y="1463"/>
                  </a:lnTo>
                  <a:lnTo>
                    <a:pt x="128" y="1449"/>
                  </a:lnTo>
                  <a:lnTo>
                    <a:pt x="123" y="1437"/>
                  </a:lnTo>
                  <a:lnTo>
                    <a:pt x="116" y="1425"/>
                  </a:lnTo>
                  <a:lnTo>
                    <a:pt x="111" y="1411"/>
                  </a:lnTo>
                  <a:lnTo>
                    <a:pt x="106" y="1397"/>
                  </a:lnTo>
                  <a:lnTo>
                    <a:pt x="102" y="1383"/>
                  </a:lnTo>
                  <a:lnTo>
                    <a:pt x="97" y="1368"/>
                  </a:lnTo>
                  <a:lnTo>
                    <a:pt x="92" y="1356"/>
                  </a:lnTo>
                  <a:lnTo>
                    <a:pt x="87" y="1342"/>
                  </a:lnTo>
                  <a:lnTo>
                    <a:pt x="85" y="1328"/>
                  </a:lnTo>
                  <a:lnTo>
                    <a:pt x="78" y="1311"/>
                  </a:lnTo>
                  <a:lnTo>
                    <a:pt x="76" y="1297"/>
                  </a:lnTo>
                  <a:lnTo>
                    <a:pt x="71" y="1285"/>
                  </a:lnTo>
                  <a:lnTo>
                    <a:pt x="68" y="1271"/>
                  </a:lnTo>
                  <a:lnTo>
                    <a:pt x="64" y="1256"/>
                  </a:lnTo>
                  <a:lnTo>
                    <a:pt x="64" y="1242"/>
                  </a:lnTo>
                  <a:lnTo>
                    <a:pt x="59" y="1228"/>
                  </a:lnTo>
                  <a:lnTo>
                    <a:pt x="59" y="1216"/>
                  </a:lnTo>
                  <a:lnTo>
                    <a:pt x="54" y="1199"/>
                  </a:lnTo>
                  <a:lnTo>
                    <a:pt x="52" y="1185"/>
                  </a:lnTo>
                  <a:lnTo>
                    <a:pt x="47" y="1168"/>
                  </a:lnTo>
                  <a:lnTo>
                    <a:pt x="47" y="1156"/>
                  </a:lnTo>
                  <a:lnTo>
                    <a:pt x="42" y="1140"/>
                  </a:lnTo>
                  <a:lnTo>
                    <a:pt x="42" y="1125"/>
                  </a:lnTo>
                  <a:lnTo>
                    <a:pt x="38" y="1109"/>
                  </a:lnTo>
                  <a:lnTo>
                    <a:pt x="38" y="1095"/>
                  </a:lnTo>
                  <a:lnTo>
                    <a:pt x="35" y="1080"/>
                  </a:lnTo>
                  <a:lnTo>
                    <a:pt x="33" y="1066"/>
                  </a:lnTo>
                  <a:lnTo>
                    <a:pt x="30" y="1049"/>
                  </a:lnTo>
                  <a:lnTo>
                    <a:pt x="30" y="1035"/>
                  </a:lnTo>
                  <a:lnTo>
                    <a:pt x="28" y="1021"/>
                  </a:lnTo>
                  <a:lnTo>
                    <a:pt x="26" y="1006"/>
                  </a:lnTo>
                  <a:lnTo>
                    <a:pt x="23" y="992"/>
                  </a:lnTo>
                  <a:lnTo>
                    <a:pt x="23" y="978"/>
                  </a:lnTo>
                  <a:lnTo>
                    <a:pt x="21" y="961"/>
                  </a:lnTo>
                  <a:lnTo>
                    <a:pt x="19" y="947"/>
                  </a:lnTo>
                  <a:lnTo>
                    <a:pt x="16" y="933"/>
                  </a:lnTo>
                  <a:lnTo>
                    <a:pt x="16" y="918"/>
                  </a:lnTo>
                  <a:lnTo>
                    <a:pt x="14" y="902"/>
                  </a:lnTo>
                  <a:lnTo>
                    <a:pt x="14" y="887"/>
                  </a:lnTo>
                  <a:lnTo>
                    <a:pt x="11" y="873"/>
                  </a:lnTo>
                  <a:lnTo>
                    <a:pt x="11" y="859"/>
                  </a:lnTo>
                  <a:lnTo>
                    <a:pt x="9" y="842"/>
                  </a:lnTo>
                  <a:lnTo>
                    <a:pt x="7" y="828"/>
                  </a:lnTo>
                  <a:lnTo>
                    <a:pt x="4" y="814"/>
                  </a:lnTo>
                  <a:lnTo>
                    <a:pt x="4" y="799"/>
                  </a:lnTo>
                  <a:lnTo>
                    <a:pt x="2" y="783"/>
                  </a:lnTo>
                  <a:lnTo>
                    <a:pt x="2" y="768"/>
                  </a:lnTo>
                  <a:lnTo>
                    <a:pt x="0" y="757"/>
                  </a:lnTo>
                  <a:lnTo>
                    <a:pt x="0" y="742"/>
                  </a:lnTo>
                  <a:lnTo>
                    <a:pt x="0" y="721"/>
                  </a:lnTo>
                  <a:lnTo>
                    <a:pt x="0" y="699"/>
                  </a:lnTo>
                  <a:lnTo>
                    <a:pt x="0" y="680"/>
                  </a:lnTo>
                  <a:lnTo>
                    <a:pt x="0" y="659"/>
                  </a:lnTo>
                  <a:lnTo>
                    <a:pt x="0" y="638"/>
                  </a:lnTo>
                  <a:lnTo>
                    <a:pt x="0" y="618"/>
                  </a:lnTo>
                  <a:lnTo>
                    <a:pt x="0" y="597"/>
                  </a:lnTo>
                  <a:lnTo>
                    <a:pt x="0" y="578"/>
                  </a:lnTo>
                  <a:lnTo>
                    <a:pt x="0" y="559"/>
                  </a:lnTo>
                  <a:lnTo>
                    <a:pt x="0" y="538"/>
                  </a:lnTo>
                  <a:lnTo>
                    <a:pt x="0" y="516"/>
                  </a:lnTo>
                  <a:lnTo>
                    <a:pt x="0" y="497"/>
                  </a:lnTo>
                  <a:lnTo>
                    <a:pt x="0" y="476"/>
                  </a:lnTo>
                  <a:lnTo>
                    <a:pt x="0" y="454"/>
                  </a:lnTo>
                  <a:lnTo>
                    <a:pt x="0" y="433"/>
                  </a:lnTo>
                  <a:lnTo>
                    <a:pt x="0" y="416"/>
                  </a:lnTo>
                  <a:lnTo>
                    <a:pt x="0" y="395"/>
                  </a:lnTo>
                  <a:lnTo>
                    <a:pt x="0" y="373"/>
                  </a:lnTo>
                  <a:lnTo>
                    <a:pt x="0" y="354"/>
                  </a:lnTo>
                  <a:lnTo>
                    <a:pt x="0" y="333"/>
                  </a:lnTo>
                  <a:lnTo>
                    <a:pt x="0" y="311"/>
                  </a:lnTo>
                  <a:lnTo>
                    <a:pt x="2" y="292"/>
                  </a:lnTo>
                  <a:lnTo>
                    <a:pt x="2" y="271"/>
                  </a:lnTo>
                  <a:lnTo>
                    <a:pt x="4" y="252"/>
                  </a:lnTo>
                  <a:lnTo>
                    <a:pt x="4" y="233"/>
                  </a:lnTo>
                  <a:lnTo>
                    <a:pt x="4" y="211"/>
                  </a:lnTo>
                  <a:lnTo>
                    <a:pt x="7" y="190"/>
                  </a:lnTo>
                  <a:lnTo>
                    <a:pt x="9" y="169"/>
                  </a:lnTo>
                  <a:lnTo>
                    <a:pt x="9" y="150"/>
                  </a:lnTo>
                  <a:lnTo>
                    <a:pt x="11" y="128"/>
                  </a:lnTo>
                  <a:lnTo>
                    <a:pt x="14" y="107"/>
                  </a:lnTo>
                  <a:lnTo>
                    <a:pt x="16" y="90"/>
                  </a:lnTo>
                  <a:lnTo>
                    <a:pt x="16" y="76"/>
                  </a:lnTo>
                  <a:lnTo>
                    <a:pt x="16" y="64"/>
                  </a:lnTo>
                  <a:lnTo>
                    <a:pt x="19" y="50"/>
                  </a:lnTo>
                  <a:lnTo>
                    <a:pt x="23" y="35"/>
                  </a:lnTo>
                  <a:lnTo>
                    <a:pt x="26" y="23"/>
                  </a:lnTo>
                  <a:lnTo>
                    <a:pt x="30" y="12"/>
                  </a:lnTo>
                  <a:lnTo>
                    <a:pt x="3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1" name="Freeform 133"/>
            <p:cNvSpPr>
              <a:spLocks/>
            </p:cNvSpPr>
            <p:nvPr/>
          </p:nvSpPr>
          <p:spPr bwMode="auto">
            <a:xfrm>
              <a:off x="3213" y="9473"/>
              <a:ext cx="846" cy="251"/>
            </a:xfrm>
            <a:custGeom>
              <a:avLst/>
              <a:gdLst>
                <a:gd name="T0" fmla="*/ 45 w 1057"/>
                <a:gd name="T1" fmla="*/ 31 h 314"/>
                <a:gd name="T2" fmla="*/ 93 w 1057"/>
                <a:gd name="T3" fmla="*/ 73 h 314"/>
                <a:gd name="T4" fmla="*/ 143 w 1057"/>
                <a:gd name="T5" fmla="*/ 116 h 314"/>
                <a:gd name="T6" fmla="*/ 188 w 1057"/>
                <a:gd name="T7" fmla="*/ 150 h 314"/>
                <a:gd name="T8" fmla="*/ 240 w 1057"/>
                <a:gd name="T9" fmla="*/ 183 h 314"/>
                <a:gd name="T10" fmla="*/ 295 w 1057"/>
                <a:gd name="T11" fmla="*/ 212 h 314"/>
                <a:gd name="T12" fmla="*/ 349 w 1057"/>
                <a:gd name="T13" fmla="*/ 235 h 314"/>
                <a:gd name="T14" fmla="*/ 404 w 1057"/>
                <a:gd name="T15" fmla="*/ 250 h 314"/>
                <a:gd name="T16" fmla="*/ 463 w 1057"/>
                <a:gd name="T17" fmla="*/ 259 h 314"/>
                <a:gd name="T18" fmla="*/ 525 w 1057"/>
                <a:gd name="T19" fmla="*/ 259 h 314"/>
                <a:gd name="T20" fmla="*/ 591 w 1057"/>
                <a:gd name="T21" fmla="*/ 257 h 314"/>
                <a:gd name="T22" fmla="*/ 634 w 1057"/>
                <a:gd name="T23" fmla="*/ 250 h 314"/>
                <a:gd name="T24" fmla="*/ 682 w 1057"/>
                <a:gd name="T25" fmla="*/ 238 h 314"/>
                <a:gd name="T26" fmla="*/ 727 w 1057"/>
                <a:gd name="T27" fmla="*/ 223 h 314"/>
                <a:gd name="T28" fmla="*/ 769 w 1057"/>
                <a:gd name="T29" fmla="*/ 207 h 314"/>
                <a:gd name="T30" fmla="*/ 812 w 1057"/>
                <a:gd name="T31" fmla="*/ 185 h 314"/>
                <a:gd name="T32" fmla="*/ 855 w 1057"/>
                <a:gd name="T33" fmla="*/ 162 h 314"/>
                <a:gd name="T34" fmla="*/ 895 w 1057"/>
                <a:gd name="T35" fmla="*/ 133 h 314"/>
                <a:gd name="T36" fmla="*/ 936 w 1057"/>
                <a:gd name="T37" fmla="*/ 107 h 314"/>
                <a:gd name="T38" fmla="*/ 974 w 1057"/>
                <a:gd name="T39" fmla="*/ 71 h 314"/>
                <a:gd name="T40" fmla="*/ 1012 w 1057"/>
                <a:gd name="T41" fmla="*/ 40 h 314"/>
                <a:gd name="T42" fmla="*/ 1050 w 1057"/>
                <a:gd name="T43" fmla="*/ 33 h 314"/>
                <a:gd name="T44" fmla="*/ 1057 w 1057"/>
                <a:gd name="T45" fmla="*/ 78 h 314"/>
                <a:gd name="T46" fmla="*/ 1026 w 1057"/>
                <a:gd name="T47" fmla="*/ 116 h 314"/>
                <a:gd name="T48" fmla="*/ 976 w 1057"/>
                <a:gd name="T49" fmla="*/ 152 h 314"/>
                <a:gd name="T50" fmla="*/ 924 w 1057"/>
                <a:gd name="T51" fmla="*/ 183 h 314"/>
                <a:gd name="T52" fmla="*/ 886 w 1057"/>
                <a:gd name="T53" fmla="*/ 219 h 314"/>
                <a:gd name="T54" fmla="*/ 845 w 1057"/>
                <a:gd name="T55" fmla="*/ 240 h 314"/>
                <a:gd name="T56" fmla="*/ 805 w 1057"/>
                <a:gd name="T57" fmla="*/ 257 h 314"/>
                <a:gd name="T58" fmla="*/ 765 w 1057"/>
                <a:gd name="T59" fmla="*/ 271 h 314"/>
                <a:gd name="T60" fmla="*/ 724 w 1057"/>
                <a:gd name="T61" fmla="*/ 285 h 314"/>
                <a:gd name="T62" fmla="*/ 682 w 1057"/>
                <a:gd name="T63" fmla="*/ 295 h 314"/>
                <a:gd name="T64" fmla="*/ 639 w 1057"/>
                <a:gd name="T65" fmla="*/ 302 h 314"/>
                <a:gd name="T66" fmla="*/ 594 w 1057"/>
                <a:gd name="T67" fmla="*/ 307 h 314"/>
                <a:gd name="T68" fmla="*/ 553 w 1057"/>
                <a:gd name="T69" fmla="*/ 314 h 314"/>
                <a:gd name="T70" fmla="*/ 503 w 1057"/>
                <a:gd name="T71" fmla="*/ 314 h 314"/>
                <a:gd name="T72" fmla="*/ 461 w 1057"/>
                <a:gd name="T73" fmla="*/ 314 h 314"/>
                <a:gd name="T74" fmla="*/ 416 w 1057"/>
                <a:gd name="T75" fmla="*/ 309 h 314"/>
                <a:gd name="T76" fmla="*/ 368 w 1057"/>
                <a:gd name="T77" fmla="*/ 302 h 314"/>
                <a:gd name="T78" fmla="*/ 321 w 1057"/>
                <a:gd name="T79" fmla="*/ 285 h 314"/>
                <a:gd name="T80" fmla="*/ 276 w 1057"/>
                <a:gd name="T81" fmla="*/ 269 h 314"/>
                <a:gd name="T82" fmla="*/ 233 w 1057"/>
                <a:gd name="T83" fmla="*/ 250 h 314"/>
                <a:gd name="T84" fmla="*/ 190 w 1057"/>
                <a:gd name="T85" fmla="*/ 226 h 314"/>
                <a:gd name="T86" fmla="*/ 150 w 1057"/>
                <a:gd name="T87" fmla="*/ 195 h 314"/>
                <a:gd name="T88" fmla="*/ 107 w 1057"/>
                <a:gd name="T89" fmla="*/ 164 h 314"/>
                <a:gd name="T90" fmla="*/ 71 w 1057"/>
                <a:gd name="T91" fmla="*/ 128 h 314"/>
                <a:gd name="T92" fmla="*/ 41 w 1057"/>
                <a:gd name="T93" fmla="*/ 93 h 314"/>
                <a:gd name="T94" fmla="*/ 7 w 1057"/>
                <a:gd name="T95" fmla="*/ 52 h 314"/>
                <a:gd name="T96" fmla="*/ 19 w 1057"/>
                <a:gd name="T97" fmla="*/ 0 h 3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7"/>
                <a:gd name="T148" fmla="*/ 0 h 314"/>
                <a:gd name="T149" fmla="*/ 1057 w 1057"/>
                <a:gd name="T150" fmla="*/ 314 h 3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7" h="314">
                  <a:moveTo>
                    <a:pt x="19" y="0"/>
                  </a:moveTo>
                  <a:lnTo>
                    <a:pt x="33" y="14"/>
                  </a:lnTo>
                  <a:lnTo>
                    <a:pt x="45" y="31"/>
                  </a:lnTo>
                  <a:lnTo>
                    <a:pt x="62" y="45"/>
                  </a:lnTo>
                  <a:lnTo>
                    <a:pt x="79" y="59"/>
                  </a:lnTo>
                  <a:lnTo>
                    <a:pt x="93" y="73"/>
                  </a:lnTo>
                  <a:lnTo>
                    <a:pt x="107" y="88"/>
                  </a:lnTo>
                  <a:lnTo>
                    <a:pt x="124" y="102"/>
                  </a:lnTo>
                  <a:lnTo>
                    <a:pt x="143" y="116"/>
                  </a:lnTo>
                  <a:lnTo>
                    <a:pt x="157" y="126"/>
                  </a:lnTo>
                  <a:lnTo>
                    <a:pt x="173" y="138"/>
                  </a:lnTo>
                  <a:lnTo>
                    <a:pt x="188" y="150"/>
                  </a:lnTo>
                  <a:lnTo>
                    <a:pt x="207" y="164"/>
                  </a:lnTo>
                  <a:lnTo>
                    <a:pt x="223" y="173"/>
                  </a:lnTo>
                  <a:lnTo>
                    <a:pt x="240" y="183"/>
                  </a:lnTo>
                  <a:lnTo>
                    <a:pt x="257" y="192"/>
                  </a:lnTo>
                  <a:lnTo>
                    <a:pt x="278" y="204"/>
                  </a:lnTo>
                  <a:lnTo>
                    <a:pt x="295" y="212"/>
                  </a:lnTo>
                  <a:lnTo>
                    <a:pt x="311" y="219"/>
                  </a:lnTo>
                  <a:lnTo>
                    <a:pt x="328" y="226"/>
                  </a:lnTo>
                  <a:lnTo>
                    <a:pt x="349" y="235"/>
                  </a:lnTo>
                  <a:lnTo>
                    <a:pt x="366" y="240"/>
                  </a:lnTo>
                  <a:lnTo>
                    <a:pt x="385" y="245"/>
                  </a:lnTo>
                  <a:lnTo>
                    <a:pt x="404" y="250"/>
                  </a:lnTo>
                  <a:lnTo>
                    <a:pt x="425" y="254"/>
                  </a:lnTo>
                  <a:lnTo>
                    <a:pt x="442" y="257"/>
                  </a:lnTo>
                  <a:lnTo>
                    <a:pt x="463" y="259"/>
                  </a:lnTo>
                  <a:lnTo>
                    <a:pt x="484" y="259"/>
                  </a:lnTo>
                  <a:lnTo>
                    <a:pt x="503" y="262"/>
                  </a:lnTo>
                  <a:lnTo>
                    <a:pt x="525" y="259"/>
                  </a:lnTo>
                  <a:lnTo>
                    <a:pt x="546" y="259"/>
                  </a:lnTo>
                  <a:lnTo>
                    <a:pt x="568" y="257"/>
                  </a:lnTo>
                  <a:lnTo>
                    <a:pt x="591" y="257"/>
                  </a:lnTo>
                  <a:lnTo>
                    <a:pt x="606" y="252"/>
                  </a:lnTo>
                  <a:lnTo>
                    <a:pt x="620" y="250"/>
                  </a:lnTo>
                  <a:lnTo>
                    <a:pt x="634" y="250"/>
                  </a:lnTo>
                  <a:lnTo>
                    <a:pt x="651" y="245"/>
                  </a:lnTo>
                  <a:lnTo>
                    <a:pt x="665" y="242"/>
                  </a:lnTo>
                  <a:lnTo>
                    <a:pt x="682" y="238"/>
                  </a:lnTo>
                  <a:lnTo>
                    <a:pt x="696" y="233"/>
                  </a:lnTo>
                  <a:lnTo>
                    <a:pt x="712" y="231"/>
                  </a:lnTo>
                  <a:lnTo>
                    <a:pt x="727" y="223"/>
                  </a:lnTo>
                  <a:lnTo>
                    <a:pt x="741" y="219"/>
                  </a:lnTo>
                  <a:lnTo>
                    <a:pt x="753" y="212"/>
                  </a:lnTo>
                  <a:lnTo>
                    <a:pt x="769" y="207"/>
                  </a:lnTo>
                  <a:lnTo>
                    <a:pt x="784" y="200"/>
                  </a:lnTo>
                  <a:lnTo>
                    <a:pt x="800" y="192"/>
                  </a:lnTo>
                  <a:lnTo>
                    <a:pt x="812" y="185"/>
                  </a:lnTo>
                  <a:lnTo>
                    <a:pt x="829" y="181"/>
                  </a:lnTo>
                  <a:lnTo>
                    <a:pt x="841" y="171"/>
                  </a:lnTo>
                  <a:lnTo>
                    <a:pt x="855" y="162"/>
                  </a:lnTo>
                  <a:lnTo>
                    <a:pt x="869" y="152"/>
                  </a:lnTo>
                  <a:lnTo>
                    <a:pt x="881" y="145"/>
                  </a:lnTo>
                  <a:lnTo>
                    <a:pt x="895" y="133"/>
                  </a:lnTo>
                  <a:lnTo>
                    <a:pt x="909" y="123"/>
                  </a:lnTo>
                  <a:lnTo>
                    <a:pt x="924" y="116"/>
                  </a:lnTo>
                  <a:lnTo>
                    <a:pt x="936" y="107"/>
                  </a:lnTo>
                  <a:lnTo>
                    <a:pt x="947" y="95"/>
                  </a:lnTo>
                  <a:lnTo>
                    <a:pt x="962" y="83"/>
                  </a:lnTo>
                  <a:lnTo>
                    <a:pt x="974" y="71"/>
                  </a:lnTo>
                  <a:lnTo>
                    <a:pt x="988" y="62"/>
                  </a:lnTo>
                  <a:lnTo>
                    <a:pt x="1000" y="47"/>
                  </a:lnTo>
                  <a:lnTo>
                    <a:pt x="1012" y="40"/>
                  </a:lnTo>
                  <a:lnTo>
                    <a:pt x="1023" y="26"/>
                  </a:lnTo>
                  <a:lnTo>
                    <a:pt x="1038" y="16"/>
                  </a:lnTo>
                  <a:lnTo>
                    <a:pt x="1050" y="33"/>
                  </a:lnTo>
                  <a:lnTo>
                    <a:pt x="1057" y="47"/>
                  </a:lnTo>
                  <a:lnTo>
                    <a:pt x="1057" y="62"/>
                  </a:lnTo>
                  <a:lnTo>
                    <a:pt x="1057" y="78"/>
                  </a:lnTo>
                  <a:lnTo>
                    <a:pt x="1050" y="90"/>
                  </a:lnTo>
                  <a:lnTo>
                    <a:pt x="1040" y="104"/>
                  </a:lnTo>
                  <a:lnTo>
                    <a:pt x="1026" y="116"/>
                  </a:lnTo>
                  <a:lnTo>
                    <a:pt x="1012" y="131"/>
                  </a:lnTo>
                  <a:lnTo>
                    <a:pt x="995" y="140"/>
                  </a:lnTo>
                  <a:lnTo>
                    <a:pt x="976" y="152"/>
                  </a:lnTo>
                  <a:lnTo>
                    <a:pt x="957" y="162"/>
                  </a:lnTo>
                  <a:lnTo>
                    <a:pt x="940" y="176"/>
                  </a:lnTo>
                  <a:lnTo>
                    <a:pt x="924" y="183"/>
                  </a:lnTo>
                  <a:lnTo>
                    <a:pt x="909" y="195"/>
                  </a:lnTo>
                  <a:lnTo>
                    <a:pt x="895" y="204"/>
                  </a:lnTo>
                  <a:lnTo>
                    <a:pt x="886" y="219"/>
                  </a:lnTo>
                  <a:lnTo>
                    <a:pt x="871" y="226"/>
                  </a:lnTo>
                  <a:lnTo>
                    <a:pt x="860" y="233"/>
                  </a:lnTo>
                  <a:lnTo>
                    <a:pt x="845" y="240"/>
                  </a:lnTo>
                  <a:lnTo>
                    <a:pt x="831" y="245"/>
                  </a:lnTo>
                  <a:lnTo>
                    <a:pt x="817" y="250"/>
                  </a:lnTo>
                  <a:lnTo>
                    <a:pt x="805" y="257"/>
                  </a:lnTo>
                  <a:lnTo>
                    <a:pt x="791" y="262"/>
                  </a:lnTo>
                  <a:lnTo>
                    <a:pt x="779" y="269"/>
                  </a:lnTo>
                  <a:lnTo>
                    <a:pt x="765" y="271"/>
                  </a:lnTo>
                  <a:lnTo>
                    <a:pt x="750" y="276"/>
                  </a:lnTo>
                  <a:lnTo>
                    <a:pt x="739" y="281"/>
                  </a:lnTo>
                  <a:lnTo>
                    <a:pt x="724" y="285"/>
                  </a:lnTo>
                  <a:lnTo>
                    <a:pt x="710" y="288"/>
                  </a:lnTo>
                  <a:lnTo>
                    <a:pt x="696" y="292"/>
                  </a:lnTo>
                  <a:lnTo>
                    <a:pt x="682" y="295"/>
                  </a:lnTo>
                  <a:lnTo>
                    <a:pt x="670" y="300"/>
                  </a:lnTo>
                  <a:lnTo>
                    <a:pt x="653" y="300"/>
                  </a:lnTo>
                  <a:lnTo>
                    <a:pt x="639" y="302"/>
                  </a:lnTo>
                  <a:lnTo>
                    <a:pt x="622" y="304"/>
                  </a:lnTo>
                  <a:lnTo>
                    <a:pt x="610" y="307"/>
                  </a:lnTo>
                  <a:lnTo>
                    <a:pt x="594" y="307"/>
                  </a:lnTo>
                  <a:lnTo>
                    <a:pt x="579" y="309"/>
                  </a:lnTo>
                  <a:lnTo>
                    <a:pt x="565" y="311"/>
                  </a:lnTo>
                  <a:lnTo>
                    <a:pt x="553" y="314"/>
                  </a:lnTo>
                  <a:lnTo>
                    <a:pt x="537" y="314"/>
                  </a:lnTo>
                  <a:lnTo>
                    <a:pt x="520" y="314"/>
                  </a:lnTo>
                  <a:lnTo>
                    <a:pt x="503" y="314"/>
                  </a:lnTo>
                  <a:lnTo>
                    <a:pt x="489" y="314"/>
                  </a:lnTo>
                  <a:lnTo>
                    <a:pt x="475" y="314"/>
                  </a:lnTo>
                  <a:lnTo>
                    <a:pt x="461" y="314"/>
                  </a:lnTo>
                  <a:lnTo>
                    <a:pt x="444" y="314"/>
                  </a:lnTo>
                  <a:lnTo>
                    <a:pt x="430" y="314"/>
                  </a:lnTo>
                  <a:lnTo>
                    <a:pt x="416" y="309"/>
                  </a:lnTo>
                  <a:lnTo>
                    <a:pt x="399" y="307"/>
                  </a:lnTo>
                  <a:lnTo>
                    <a:pt x="382" y="304"/>
                  </a:lnTo>
                  <a:lnTo>
                    <a:pt x="368" y="302"/>
                  </a:lnTo>
                  <a:lnTo>
                    <a:pt x="354" y="295"/>
                  </a:lnTo>
                  <a:lnTo>
                    <a:pt x="337" y="292"/>
                  </a:lnTo>
                  <a:lnTo>
                    <a:pt x="321" y="285"/>
                  </a:lnTo>
                  <a:lnTo>
                    <a:pt x="306" y="283"/>
                  </a:lnTo>
                  <a:lnTo>
                    <a:pt x="292" y="276"/>
                  </a:lnTo>
                  <a:lnTo>
                    <a:pt x="276" y="269"/>
                  </a:lnTo>
                  <a:lnTo>
                    <a:pt x="259" y="262"/>
                  </a:lnTo>
                  <a:lnTo>
                    <a:pt x="245" y="257"/>
                  </a:lnTo>
                  <a:lnTo>
                    <a:pt x="233" y="250"/>
                  </a:lnTo>
                  <a:lnTo>
                    <a:pt x="219" y="242"/>
                  </a:lnTo>
                  <a:lnTo>
                    <a:pt x="204" y="233"/>
                  </a:lnTo>
                  <a:lnTo>
                    <a:pt x="190" y="226"/>
                  </a:lnTo>
                  <a:lnTo>
                    <a:pt x="176" y="214"/>
                  </a:lnTo>
                  <a:lnTo>
                    <a:pt x="164" y="204"/>
                  </a:lnTo>
                  <a:lnTo>
                    <a:pt x="150" y="195"/>
                  </a:lnTo>
                  <a:lnTo>
                    <a:pt x="135" y="185"/>
                  </a:lnTo>
                  <a:lnTo>
                    <a:pt x="121" y="176"/>
                  </a:lnTo>
                  <a:lnTo>
                    <a:pt x="107" y="164"/>
                  </a:lnTo>
                  <a:lnTo>
                    <a:pt x="98" y="152"/>
                  </a:lnTo>
                  <a:lnTo>
                    <a:pt x="86" y="142"/>
                  </a:lnTo>
                  <a:lnTo>
                    <a:pt x="71" y="128"/>
                  </a:lnTo>
                  <a:lnTo>
                    <a:pt x="60" y="116"/>
                  </a:lnTo>
                  <a:lnTo>
                    <a:pt x="48" y="104"/>
                  </a:lnTo>
                  <a:lnTo>
                    <a:pt x="41" y="93"/>
                  </a:lnTo>
                  <a:lnTo>
                    <a:pt x="29" y="78"/>
                  </a:lnTo>
                  <a:lnTo>
                    <a:pt x="19" y="64"/>
                  </a:lnTo>
                  <a:lnTo>
                    <a:pt x="7" y="52"/>
                  </a:lnTo>
                  <a:lnTo>
                    <a:pt x="0" y="40"/>
                  </a:lnTo>
                  <a:lnTo>
                    <a:pt x="1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2" name="Freeform 134"/>
            <p:cNvSpPr>
              <a:spLocks/>
            </p:cNvSpPr>
            <p:nvPr/>
          </p:nvSpPr>
          <p:spPr bwMode="auto">
            <a:xfrm>
              <a:off x="3156" y="9482"/>
              <a:ext cx="139" cy="472"/>
            </a:xfrm>
            <a:custGeom>
              <a:avLst/>
              <a:gdLst>
                <a:gd name="T0" fmla="*/ 24 w 173"/>
                <a:gd name="T1" fmla="*/ 14 h 590"/>
                <a:gd name="T2" fmla="*/ 47 w 173"/>
                <a:gd name="T3" fmla="*/ 40 h 590"/>
                <a:gd name="T4" fmla="*/ 71 w 173"/>
                <a:gd name="T5" fmla="*/ 71 h 590"/>
                <a:gd name="T6" fmla="*/ 90 w 173"/>
                <a:gd name="T7" fmla="*/ 104 h 590"/>
                <a:gd name="T8" fmla="*/ 109 w 173"/>
                <a:gd name="T9" fmla="*/ 140 h 590"/>
                <a:gd name="T10" fmla="*/ 121 w 173"/>
                <a:gd name="T11" fmla="*/ 173 h 590"/>
                <a:gd name="T12" fmla="*/ 133 w 173"/>
                <a:gd name="T13" fmla="*/ 214 h 590"/>
                <a:gd name="T14" fmla="*/ 142 w 173"/>
                <a:gd name="T15" fmla="*/ 252 h 590"/>
                <a:gd name="T16" fmla="*/ 152 w 173"/>
                <a:gd name="T17" fmla="*/ 292 h 590"/>
                <a:gd name="T18" fmla="*/ 157 w 173"/>
                <a:gd name="T19" fmla="*/ 328 h 590"/>
                <a:gd name="T20" fmla="*/ 161 w 173"/>
                <a:gd name="T21" fmla="*/ 371 h 590"/>
                <a:gd name="T22" fmla="*/ 166 w 173"/>
                <a:gd name="T23" fmla="*/ 411 h 590"/>
                <a:gd name="T24" fmla="*/ 169 w 173"/>
                <a:gd name="T25" fmla="*/ 449 h 590"/>
                <a:gd name="T26" fmla="*/ 169 w 173"/>
                <a:gd name="T27" fmla="*/ 490 h 590"/>
                <a:gd name="T28" fmla="*/ 171 w 173"/>
                <a:gd name="T29" fmla="*/ 528 h 590"/>
                <a:gd name="T30" fmla="*/ 171 w 173"/>
                <a:gd name="T31" fmla="*/ 568 h 590"/>
                <a:gd name="T32" fmla="*/ 154 w 173"/>
                <a:gd name="T33" fmla="*/ 590 h 590"/>
                <a:gd name="T34" fmla="*/ 133 w 173"/>
                <a:gd name="T35" fmla="*/ 571 h 590"/>
                <a:gd name="T36" fmla="*/ 121 w 173"/>
                <a:gd name="T37" fmla="*/ 538 h 590"/>
                <a:gd name="T38" fmla="*/ 114 w 173"/>
                <a:gd name="T39" fmla="*/ 502 h 590"/>
                <a:gd name="T40" fmla="*/ 109 w 173"/>
                <a:gd name="T41" fmla="*/ 468 h 590"/>
                <a:gd name="T42" fmla="*/ 107 w 173"/>
                <a:gd name="T43" fmla="*/ 435 h 590"/>
                <a:gd name="T44" fmla="*/ 102 w 173"/>
                <a:gd name="T45" fmla="*/ 399 h 590"/>
                <a:gd name="T46" fmla="*/ 97 w 173"/>
                <a:gd name="T47" fmla="*/ 366 h 590"/>
                <a:gd name="T48" fmla="*/ 93 w 173"/>
                <a:gd name="T49" fmla="*/ 330 h 590"/>
                <a:gd name="T50" fmla="*/ 88 w 173"/>
                <a:gd name="T51" fmla="*/ 297 h 590"/>
                <a:gd name="T52" fmla="*/ 81 w 173"/>
                <a:gd name="T53" fmla="*/ 261 h 590"/>
                <a:gd name="T54" fmla="*/ 74 w 173"/>
                <a:gd name="T55" fmla="*/ 228 h 590"/>
                <a:gd name="T56" fmla="*/ 64 w 173"/>
                <a:gd name="T57" fmla="*/ 192 h 590"/>
                <a:gd name="T58" fmla="*/ 55 w 173"/>
                <a:gd name="T59" fmla="*/ 161 h 590"/>
                <a:gd name="T60" fmla="*/ 43 w 173"/>
                <a:gd name="T61" fmla="*/ 128 h 590"/>
                <a:gd name="T62" fmla="*/ 26 w 173"/>
                <a:gd name="T63" fmla="*/ 100 h 590"/>
                <a:gd name="T64" fmla="*/ 9 w 173"/>
                <a:gd name="T65" fmla="*/ 69 h 590"/>
                <a:gd name="T66" fmla="*/ 0 w 173"/>
                <a:gd name="T67" fmla="*/ 40 h 590"/>
                <a:gd name="T68" fmla="*/ 5 w 173"/>
                <a:gd name="T69" fmla="*/ 7 h 590"/>
                <a:gd name="T70" fmla="*/ 12 w 173"/>
                <a:gd name="T71" fmla="*/ 0 h 5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3"/>
                <a:gd name="T109" fmla="*/ 0 h 590"/>
                <a:gd name="T110" fmla="*/ 173 w 173"/>
                <a:gd name="T111" fmla="*/ 590 h 5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3" h="590">
                  <a:moveTo>
                    <a:pt x="12" y="0"/>
                  </a:moveTo>
                  <a:lnTo>
                    <a:pt x="24" y="14"/>
                  </a:lnTo>
                  <a:lnTo>
                    <a:pt x="38" y="28"/>
                  </a:lnTo>
                  <a:lnTo>
                    <a:pt x="47" y="40"/>
                  </a:lnTo>
                  <a:lnTo>
                    <a:pt x="62" y="57"/>
                  </a:lnTo>
                  <a:lnTo>
                    <a:pt x="71" y="71"/>
                  </a:lnTo>
                  <a:lnTo>
                    <a:pt x="81" y="90"/>
                  </a:lnTo>
                  <a:lnTo>
                    <a:pt x="90" y="104"/>
                  </a:lnTo>
                  <a:lnTo>
                    <a:pt x="102" y="123"/>
                  </a:lnTo>
                  <a:lnTo>
                    <a:pt x="109" y="140"/>
                  </a:lnTo>
                  <a:lnTo>
                    <a:pt x="114" y="159"/>
                  </a:lnTo>
                  <a:lnTo>
                    <a:pt x="121" y="173"/>
                  </a:lnTo>
                  <a:lnTo>
                    <a:pt x="128" y="195"/>
                  </a:lnTo>
                  <a:lnTo>
                    <a:pt x="133" y="214"/>
                  </a:lnTo>
                  <a:lnTo>
                    <a:pt x="138" y="233"/>
                  </a:lnTo>
                  <a:lnTo>
                    <a:pt x="142" y="252"/>
                  </a:lnTo>
                  <a:lnTo>
                    <a:pt x="150" y="273"/>
                  </a:lnTo>
                  <a:lnTo>
                    <a:pt x="152" y="292"/>
                  </a:lnTo>
                  <a:lnTo>
                    <a:pt x="154" y="309"/>
                  </a:lnTo>
                  <a:lnTo>
                    <a:pt x="157" y="328"/>
                  </a:lnTo>
                  <a:lnTo>
                    <a:pt x="161" y="349"/>
                  </a:lnTo>
                  <a:lnTo>
                    <a:pt x="161" y="371"/>
                  </a:lnTo>
                  <a:lnTo>
                    <a:pt x="164" y="390"/>
                  </a:lnTo>
                  <a:lnTo>
                    <a:pt x="166" y="411"/>
                  </a:lnTo>
                  <a:lnTo>
                    <a:pt x="169" y="433"/>
                  </a:lnTo>
                  <a:lnTo>
                    <a:pt x="169" y="449"/>
                  </a:lnTo>
                  <a:lnTo>
                    <a:pt x="169" y="471"/>
                  </a:lnTo>
                  <a:lnTo>
                    <a:pt x="169" y="490"/>
                  </a:lnTo>
                  <a:lnTo>
                    <a:pt x="171" y="509"/>
                  </a:lnTo>
                  <a:lnTo>
                    <a:pt x="171" y="528"/>
                  </a:lnTo>
                  <a:lnTo>
                    <a:pt x="171" y="549"/>
                  </a:lnTo>
                  <a:lnTo>
                    <a:pt x="171" y="568"/>
                  </a:lnTo>
                  <a:lnTo>
                    <a:pt x="173" y="590"/>
                  </a:lnTo>
                  <a:lnTo>
                    <a:pt x="154" y="590"/>
                  </a:lnTo>
                  <a:lnTo>
                    <a:pt x="140" y="590"/>
                  </a:lnTo>
                  <a:lnTo>
                    <a:pt x="133" y="571"/>
                  </a:lnTo>
                  <a:lnTo>
                    <a:pt x="126" y="557"/>
                  </a:lnTo>
                  <a:lnTo>
                    <a:pt x="121" y="538"/>
                  </a:lnTo>
                  <a:lnTo>
                    <a:pt x="119" y="521"/>
                  </a:lnTo>
                  <a:lnTo>
                    <a:pt x="114" y="502"/>
                  </a:lnTo>
                  <a:lnTo>
                    <a:pt x="112" y="488"/>
                  </a:lnTo>
                  <a:lnTo>
                    <a:pt x="109" y="468"/>
                  </a:lnTo>
                  <a:lnTo>
                    <a:pt x="109" y="452"/>
                  </a:lnTo>
                  <a:lnTo>
                    <a:pt x="107" y="435"/>
                  </a:lnTo>
                  <a:lnTo>
                    <a:pt x="104" y="419"/>
                  </a:lnTo>
                  <a:lnTo>
                    <a:pt x="102" y="399"/>
                  </a:lnTo>
                  <a:lnTo>
                    <a:pt x="100" y="383"/>
                  </a:lnTo>
                  <a:lnTo>
                    <a:pt x="97" y="366"/>
                  </a:lnTo>
                  <a:lnTo>
                    <a:pt x="95" y="349"/>
                  </a:lnTo>
                  <a:lnTo>
                    <a:pt x="93" y="330"/>
                  </a:lnTo>
                  <a:lnTo>
                    <a:pt x="93" y="314"/>
                  </a:lnTo>
                  <a:lnTo>
                    <a:pt x="88" y="297"/>
                  </a:lnTo>
                  <a:lnTo>
                    <a:pt x="85" y="280"/>
                  </a:lnTo>
                  <a:lnTo>
                    <a:pt x="81" y="261"/>
                  </a:lnTo>
                  <a:lnTo>
                    <a:pt x="78" y="245"/>
                  </a:lnTo>
                  <a:lnTo>
                    <a:pt x="74" y="228"/>
                  </a:lnTo>
                  <a:lnTo>
                    <a:pt x="69" y="211"/>
                  </a:lnTo>
                  <a:lnTo>
                    <a:pt x="64" y="192"/>
                  </a:lnTo>
                  <a:lnTo>
                    <a:pt x="62" y="178"/>
                  </a:lnTo>
                  <a:lnTo>
                    <a:pt x="55" y="161"/>
                  </a:lnTo>
                  <a:lnTo>
                    <a:pt x="47" y="145"/>
                  </a:lnTo>
                  <a:lnTo>
                    <a:pt x="43" y="128"/>
                  </a:lnTo>
                  <a:lnTo>
                    <a:pt x="36" y="114"/>
                  </a:lnTo>
                  <a:lnTo>
                    <a:pt x="26" y="100"/>
                  </a:lnTo>
                  <a:lnTo>
                    <a:pt x="19" y="83"/>
                  </a:lnTo>
                  <a:lnTo>
                    <a:pt x="9" y="69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2" y="23"/>
                  </a:lnTo>
                  <a:lnTo>
                    <a:pt x="5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3" name="Freeform 135"/>
            <p:cNvSpPr>
              <a:spLocks/>
            </p:cNvSpPr>
            <p:nvPr/>
          </p:nvSpPr>
          <p:spPr bwMode="auto">
            <a:xfrm>
              <a:off x="4096" y="9495"/>
              <a:ext cx="57" cy="411"/>
            </a:xfrm>
            <a:custGeom>
              <a:avLst/>
              <a:gdLst>
                <a:gd name="T0" fmla="*/ 24 w 71"/>
                <a:gd name="T1" fmla="*/ 19 h 514"/>
                <a:gd name="T2" fmla="*/ 41 w 71"/>
                <a:gd name="T3" fmla="*/ 62 h 514"/>
                <a:gd name="T4" fmla="*/ 52 w 71"/>
                <a:gd name="T5" fmla="*/ 98 h 514"/>
                <a:gd name="T6" fmla="*/ 57 w 71"/>
                <a:gd name="T7" fmla="*/ 124 h 514"/>
                <a:gd name="T8" fmla="*/ 59 w 71"/>
                <a:gd name="T9" fmla="*/ 153 h 514"/>
                <a:gd name="T10" fmla="*/ 62 w 71"/>
                <a:gd name="T11" fmla="*/ 179 h 514"/>
                <a:gd name="T12" fmla="*/ 64 w 71"/>
                <a:gd name="T13" fmla="*/ 207 h 514"/>
                <a:gd name="T14" fmla="*/ 64 w 71"/>
                <a:gd name="T15" fmla="*/ 234 h 514"/>
                <a:gd name="T16" fmla="*/ 64 w 71"/>
                <a:gd name="T17" fmla="*/ 262 h 514"/>
                <a:gd name="T18" fmla="*/ 64 w 71"/>
                <a:gd name="T19" fmla="*/ 288 h 514"/>
                <a:gd name="T20" fmla="*/ 64 w 71"/>
                <a:gd name="T21" fmla="*/ 317 h 514"/>
                <a:gd name="T22" fmla="*/ 64 w 71"/>
                <a:gd name="T23" fmla="*/ 345 h 514"/>
                <a:gd name="T24" fmla="*/ 64 w 71"/>
                <a:gd name="T25" fmla="*/ 372 h 514"/>
                <a:gd name="T26" fmla="*/ 69 w 71"/>
                <a:gd name="T27" fmla="*/ 400 h 514"/>
                <a:gd name="T28" fmla="*/ 69 w 71"/>
                <a:gd name="T29" fmla="*/ 433 h 514"/>
                <a:gd name="T30" fmla="*/ 67 w 71"/>
                <a:gd name="T31" fmla="*/ 476 h 514"/>
                <a:gd name="T32" fmla="*/ 43 w 71"/>
                <a:gd name="T33" fmla="*/ 505 h 514"/>
                <a:gd name="T34" fmla="*/ 22 w 71"/>
                <a:gd name="T35" fmla="*/ 495 h 514"/>
                <a:gd name="T36" fmla="*/ 19 w 71"/>
                <a:gd name="T37" fmla="*/ 464 h 514"/>
                <a:gd name="T38" fmla="*/ 17 w 71"/>
                <a:gd name="T39" fmla="*/ 433 h 514"/>
                <a:gd name="T40" fmla="*/ 17 w 71"/>
                <a:gd name="T41" fmla="*/ 403 h 514"/>
                <a:gd name="T42" fmla="*/ 14 w 71"/>
                <a:gd name="T43" fmla="*/ 372 h 514"/>
                <a:gd name="T44" fmla="*/ 12 w 71"/>
                <a:gd name="T45" fmla="*/ 343 h 514"/>
                <a:gd name="T46" fmla="*/ 10 w 71"/>
                <a:gd name="T47" fmla="*/ 312 h 514"/>
                <a:gd name="T48" fmla="*/ 10 w 71"/>
                <a:gd name="T49" fmla="*/ 283 h 514"/>
                <a:gd name="T50" fmla="*/ 7 w 71"/>
                <a:gd name="T51" fmla="*/ 253 h 514"/>
                <a:gd name="T52" fmla="*/ 5 w 71"/>
                <a:gd name="T53" fmla="*/ 222 h 514"/>
                <a:gd name="T54" fmla="*/ 3 w 71"/>
                <a:gd name="T55" fmla="*/ 191 h 514"/>
                <a:gd name="T56" fmla="*/ 3 w 71"/>
                <a:gd name="T57" fmla="*/ 160 h 514"/>
                <a:gd name="T58" fmla="*/ 0 w 71"/>
                <a:gd name="T59" fmla="*/ 131 h 514"/>
                <a:gd name="T60" fmla="*/ 0 w 71"/>
                <a:gd name="T61" fmla="*/ 100 h 514"/>
                <a:gd name="T62" fmla="*/ 0 w 71"/>
                <a:gd name="T63" fmla="*/ 72 h 514"/>
                <a:gd name="T64" fmla="*/ 0 w 71"/>
                <a:gd name="T65" fmla="*/ 41 h 514"/>
                <a:gd name="T66" fmla="*/ 3 w 71"/>
                <a:gd name="T67" fmla="*/ 15 h 514"/>
                <a:gd name="T68" fmla="*/ 12 w 71"/>
                <a:gd name="T69" fmla="*/ 0 h 5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514"/>
                <a:gd name="T107" fmla="*/ 71 w 71"/>
                <a:gd name="T108" fmla="*/ 514 h 5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514">
                  <a:moveTo>
                    <a:pt x="12" y="0"/>
                  </a:moveTo>
                  <a:lnTo>
                    <a:pt x="24" y="19"/>
                  </a:lnTo>
                  <a:lnTo>
                    <a:pt x="33" y="38"/>
                  </a:lnTo>
                  <a:lnTo>
                    <a:pt x="41" y="62"/>
                  </a:lnTo>
                  <a:lnTo>
                    <a:pt x="50" y="88"/>
                  </a:lnTo>
                  <a:lnTo>
                    <a:pt x="52" y="98"/>
                  </a:lnTo>
                  <a:lnTo>
                    <a:pt x="55" y="110"/>
                  </a:lnTo>
                  <a:lnTo>
                    <a:pt x="57" y="124"/>
                  </a:lnTo>
                  <a:lnTo>
                    <a:pt x="59" y="138"/>
                  </a:lnTo>
                  <a:lnTo>
                    <a:pt x="59" y="153"/>
                  </a:lnTo>
                  <a:lnTo>
                    <a:pt x="62" y="164"/>
                  </a:lnTo>
                  <a:lnTo>
                    <a:pt x="62" y="179"/>
                  </a:lnTo>
                  <a:lnTo>
                    <a:pt x="64" y="193"/>
                  </a:lnTo>
                  <a:lnTo>
                    <a:pt x="64" y="207"/>
                  </a:lnTo>
                  <a:lnTo>
                    <a:pt x="64" y="222"/>
                  </a:lnTo>
                  <a:lnTo>
                    <a:pt x="64" y="234"/>
                  </a:lnTo>
                  <a:lnTo>
                    <a:pt x="64" y="248"/>
                  </a:lnTo>
                  <a:lnTo>
                    <a:pt x="64" y="262"/>
                  </a:lnTo>
                  <a:lnTo>
                    <a:pt x="64" y="276"/>
                  </a:lnTo>
                  <a:lnTo>
                    <a:pt x="64" y="288"/>
                  </a:lnTo>
                  <a:lnTo>
                    <a:pt x="64" y="303"/>
                  </a:lnTo>
                  <a:lnTo>
                    <a:pt x="64" y="317"/>
                  </a:lnTo>
                  <a:lnTo>
                    <a:pt x="64" y="331"/>
                  </a:lnTo>
                  <a:lnTo>
                    <a:pt x="64" y="345"/>
                  </a:lnTo>
                  <a:lnTo>
                    <a:pt x="64" y="357"/>
                  </a:lnTo>
                  <a:lnTo>
                    <a:pt x="64" y="372"/>
                  </a:lnTo>
                  <a:lnTo>
                    <a:pt x="67" y="386"/>
                  </a:lnTo>
                  <a:lnTo>
                    <a:pt x="69" y="400"/>
                  </a:lnTo>
                  <a:lnTo>
                    <a:pt x="71" y="414"/>
                  </a:lnTo>
                  <a:lnTo>
                    <a:pt x="69" y="433"/>
                  </a:lnTo>
                  <a:lnTo>
                    <a:pt x="69" y="455"/>
                  </a:lnTo>
                  <a:lnTo>
                    <a:pt x="67" y="476"/>
                  </a:lnTo>
                  <a:lnTo>
                    <a:pt x="67" y="495"/>
                  </a:lnTo>
                  <a:lnTo>
                    <a:pt x="43" y="505"/>
                  </a:lnTo>
                  <a:lnTo>
                    <a:pt x="24" y="514"/>
                  </a:lnTo>
                  <a:lnTo>
                    <a:pt x="22" y="495"/>
                  </a:lnTo>
                  <a:lnTo>
                    <a:pt x="22" y="481"/>
                  </a:lnTo>
                  <a:lnTo>
                    <a:pt x="19" y="464"/>
                  </a:lnTo>
                  <a:lnTo>
                    <a:pt x="19" y="450"/>
                  </a:lnTo>
                  <a:lnTo>
                    <a:pt x="17" y="433"/>
                  </a:lnTo>
                  <a:lnTo>
                    <a:pt x="17" y="419"/>
                  </a:lnTo>
                  <a:lnTo>
                    <a:pt x="17" y="403"/>
                  </a:lnTo>
                  <a:lnTo>
                    <a:pt x="17" y="388"/>
                  </a:lnTo>
                  <a:lnTo>
                    <a:pt x="14" y="372"/>
                  </a:lnTo>
                  <a:lnTo>
                    <a:pt x="14" y="355"/>
                  </a:lnTo>
                  <a:lnTo>
                    <a:pt x="12" y="343"/>
                  </a:lnTo>
                  <a:lnTo>
                    <a:pt x="12" y="329"/>
                  </a:lnTo>
                  <a:lnTo>
                    <a:pt x="10" y="312"/>
                  </a:lnTo>
                  <a:lnTo>
                    <a:pt x="10" y="295"/>
                  </a:lnTo>
                  <a:lnTo>
                    <a:pt x="10" y="283"/>
                  </a:lnTo>
                  <a:lnTo>
                    <a:pt x="10" y="269"/>
                  </a:lnTo>
                  <a:lnTo>
                    <a:pt x="7" y="253"/>
                  </a:lnTo>
                  <a:lnTo>
                    <a:pt x="7" y="236"/>
                  </a:lnTo>
                  <a:lnTo>
                    <a:pt x="5" y="222"/>
                  </a:lnTo>
                  <a:lnTo>
                    <a:pt x="5" y="207"/>
                  </a:lnTo>
                  <a:lnTo>
                    <a:pt x="3" y="191"/>
                  </a:lnTo>
                  <a:lnTo>
                    <a:pt x="3" y="176"/>
                  </a:lnTo>
                  <a:lnTo>
                    <a:pt x="3" y="160"/>
                  </a:lnTo>
                  <a:lnTo>
                    <a:pt x="3" y="148"/>
                  </a:lnTo>
                  <a:lnTo>
                    <a:pt x="0" y="131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4" name="Freeform 136"/>
            <p:cNvSpPr>
              <a:spLocks/>
            </p:cNvSpPr>
            <p:nvPr/>
          </p:nvSpPr>
          <p:spPr bwMode="auto">
            <a:xfrm>
              <a:off x="3960" y="9589"/>
              <a:ext cx="93" cy="312"/>
            </a:xfrm>
            <a:custGeom>
              <a:avLst/>
              <a:gdLst>
                <a:gd name="T0" fmla="*/ 14 w 117"/>
                <a:gd name="T1" fmla="*/ 0 h 390"/>
                <a:gd name="T2" fmla="*/ 33 w 117"/>
                <a:gd name="T3" fmla="*/ 14 h 390"/>
                <a:gd name="T4" fmla="*/ 52 w 117"/>
                <a:gd name="T5" fmla="*/ 33 h 390"/>
                <a:gd name="T6" fmla="*/ 67 w 117"/>
                <a:gd name="T7" fmla="*/ 50 h 390"/>
                <a:gd name="T8" fmla="*/ 79 w 117"/>
                <a:gd name="T9" fmla="*/ 71 h 390"/>
                <a:gd name="T10" fmla="*/ 86 w 117"/>
                <a:gd name="T11" fmla="*/ 93 h 390"/>
                <a:gd name="T12" fmla="*/ 95 w 117"/>
                <a:gd name="T13" fmla="*/ 117 h 390"/>
                <a:gd name="T14" fmla="*/ 98 w 117"/>
                <a:gd name="T15" fmla="*/ 128 h 390"/>
                <a:gd name="T16" fmla="*/ 100 w 117"/>
                <a:gd name="T17" fmla="*/ 140 h 390"/>
                <a:gd name="T18" fmla="*/ 102 w 117"/>
                <a:gd name="T19" fmla="*/ 155 h 390"/>
                <a:gd name="T20" fmla="*/ 107 w 117"/>
                <a:gd name="T21" fmla="*/ 169 h 390"/>
                <a:gd name="T22" fmla="*/ 107 w 117"/>
                <a:gd name="T23" fmla="*/ 178 h 390"/>
                <a:gd name="T24" fmla="*/ 107 w 117"/>
                <a:gd name="T25" fmla="*/ 190 h 390"/>
                <a:gd name="T26" fmla="*/ 107 w 117"/>
                <a:gd name="T27" fmla="*/ 205 h 390"/>
                <a:gd name="T28" fmla="*/ 109 w 117"/>
                <a:gd name="T29" fmla="*/ 219 h 390"/>
                <a:gd name="T30" fmla="*/ 109 w 117"/>
                <a:gd name="T31" fmla="*/ 231 h 390"/>
                <a:gd name="T32" fmla="*/ 109 w 117"/>
                <a:gd name="T33" fmla="*/ 243 h 390"/>
                <a:gd name="T34" fmla="*/ 109 w 117"/>
                <a:gd name="T35" fmla="*/ 257 h 390"/>
                <a:gd name="T36" fmla="*/ 112 w 117"/>
                <a:gd name="T37" fmla="*/ 271 h 390"/>
                <a:gd name="T38" fmla="*/ 112 w 117"/>
                <a:gd name="T39" fmla="*/ 283 h 390"/>
                <a:gd name="T40" fmla="*/ 112 w 117"/>
                <a:gd name="T41" fmla="*/ 297 h 390"/>
                <a:gd name="T42" fmla="*/ 112 w 117"/>
                <a:gd name="T43" fmla="*/ 307 h 390"/>
                <a:gd name="T44" fmla="*/ 114 w 117"/>
                <a:gd name="T45" fmla="*/ 321 h 390"/>
                <a:gd name="T46" fmla="*/ 114 w 117"/>
                <a:gd name="T47" fmla="*/ 333 h 390"/>
                <a:gd name="T48" fmla="*/ 114 w 117"/>
                <a:gd name="T49" fmla="*/ 347 h 390"/>
                <a:gd name="T50" fmla="*/ 114 w 117"/>
                <a:gd name="T51" fmla="*/ 362 h 390"/>
                <a:gd name="T52" fmla="*/ 117 w 117"/>
                <a:gd name="T53" fmla="*/ 374 h 390"/>
                <a:gd name="T54" fmla="*/ 102 w 117"/>
                <a:gd name="T55" fmla="*/ 376 h 390"/>
                <a:gd name="T56" fmla="*/ 90 w 117"/>
                <a:gd name="T57" fmla="*/ 381 h 390"/>
                <a:gd name="T58" fmla="*/ 79 w 117"/>
                <a:gd name="T59" fmla="*/ 385 h 390"/>
                <a:gd name="T60" fmla="*/ 69 w 117"/>
                <a:gd name="T61" fmla="*/ 390 h 390"/>
                <a:gd name="T62" fmla="*/ 64 w 117"/>
                <a:gd name="T63" fmla="*/ 366 h 390"/>
                <a:gd name="T64" fmla="*/ 62 w 117"/>
                <a:gd name="T65" fmla="*/ 343 h 390"/>
                <a:gd name="T66" fmla="*/ 60 w 117"/>
                <a:gd name="T67" fmla="*/ 319 h 390"/>
                <a:gd name="T68" fmla="*/ 60 w 117"/>
                <a:gd name="T69" fmla="*/ 297 h 390"/>
                <a:gd name="T70" fmla="*/ 57 w 117"/>
                <a:gd name="T71" fmla="*/ 271 h 390"/>
                <a:gd name="T72" fmla="*/ 55 w 117"/>
                <a:gd name="T73" fmla="*/ 250 h 390"/>
                <a:gd name="T74" fmla="*/ 52 w 117"/>
                <a:gd name="T75" fmla="*/ 226 h 390"/>
                <a:gd name="T76" fmla="*/ 52 w 117"/>
                <a:gd name="T77" fmla="*/ 205 h 390"/>
                <a:gd name="T78" fmla="*/ 48 w 117"/>
                <a:gd name="T79" fmla="*/ 181 h 390"/>
                <a:gd name="T80" fmla="*/ 45 w 117"/>
                <a:gd name="T81" fmla="*/ 159 h 390"/>
                <a:gd name="T82" fmla="*/ 41 w 117"/>
                <a:gd name="T83" fmla="*/ 136 h 390"/>
                <a:gd name="T84" fmla="*/ 36 w 117"/>
                <a:gd name="T85" fmla="*/ 114 h 390"/>
                <a:gd name="T86" fmla="*/ 26 w 117"/>
                <a:gd name="T87" fmla="*/ 95 h 390"/>
                <a:gd name="T88" fmla="*/ 19 w 117"/>
                <a:gd name="T89" fmla="*/ 74 h 390"/>
                <a:gd name="T90" fmla="*/ 7 w 117"/>
                <a:gd name="T91" fmla="*/ 52 h 390"/>
                <a:gd name="T92" fmla="*/ 0 w 117"/>
                <a:gd name="T93" fmla="*/ 36 h 390"/>
                <a:gd name="T94" fmla="*/ 5 w 117"/>
                <a:gd name="T95" fmla="*/ 17 h 390"/>
                <a:gd name="T96" fmla="*/ 14 w 117"/>
                <a:gd name="T97" fmla="*/ 0 h 390"/>
                <a:gd name="T98" fmla="*/ 14 w 117"/>
                <a:gd name="T99" fmla="*/ 0 h 3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7"/>
                <a:gd name="T151" fmla="*/ 0 h 390"/>
                <a:gd name="T152" fmla="*/ 117 w 117"/>
                <a:gd name="T153" fmla="*/ 390 h 3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7" h="390">
                  <a:moveTo>
                    <a:pt x="14" y="0"/>
                  </a:moveTo>
                  <a:lnTo>
                    <a:pt x="33" y="14"/>
                  </a:lnTo>
                  <a:lnTo>
                    <a:pt x="52" y="33"/>
                  </a:lnTo>
                  <a:lnTo>
                    <a:pt x="67" y="50"/>
                  </a:lnTo>
                  <a:lnTo>
                    <a:pt x="79" y="71"/>
                  </a:lnTo>
                  <a:lnTo>
                    <a:pt x="86" y="93"/>
                  </a:lnTo>
                  <a:lnTo>
                    <a:pt x="95" y="117"/>
                  </a:lnTo>
                  <a:lnTo>
                    <a:pt x="98" y="128"/>
                  </a:lnTo>
                  <a:lnTo>
                    <a:pt x="100" y="140"/>
                  </a:lnTo>
                  <a:lnTo>
                    <a:pt x="102" y="155"/>
                  </a:lnTo>
                  <a:lnTo>
                    <a:pt x="107" y="169"/>
                  </a:lnTo>
                  <a:lnTo>
                    <a:pt x="107" y="178"/>
                  </a:lnTo>
                  <a:lnTo>
                    <a:pt x="107" y="190"/>
                  </a:lnTo>
                  <a:lnTo>
                    <a:pt x="107" y="205"/>
                  </a:lnTo>
                  <a:lnTo>
                    <a:pt x="109" y="219"/>
                  </a:lnTo>
                  <a:lnTo>
                    <a:pt x="109" y="231"/>
                  </a:lnTo>
                  <a:lnTo>
                    <a:pt x="109" y="243"/>
                  </a:lnTo>
                  <a:lnTo>
                    <a:pt x="109" y="257"/>
                  </a:lnTo>
                  <a:lnTo>
                    <a:pt x="112" y="271"/>
                  </a:lnTo>
                  <a:lnTo>
                    <a:pt x="112" y="283"/>
                  </a:lnTo>
                  <a:lnTo>
                    <a:pt x="112" y="297"/>
                  </a:lnTo>
                  <a:lnTo>
                    <a:pt x="112" y="307"/>
                  </a:lnTo>
                  <a:lnTo>
                    <a:pt x="114" y="321"/>
                  </a:lnTo>
                  <a:lnTo>
                    <a:pt x="114" y="333"/>
                  </a:lnTo>
                  <a:lnTo>
                    <a:pt x="114" y="347"/>
                  </a:lnTo>
                  <a:lnTo>
                    <a:pt x="114" y="362"/>
                  </a:lnTo>
                  <a:lnTo>
                    <a:pt x="117" y="374"/>
                  </a:lnTo>
                  <a:lnTo>
                    <a:pt x="102" y="376"/>
                  </a:lnTo>
                  <a:lnTo>
                    <a:pt x="90" y="381"/>
                  </a:lnTo>
                  <a:lnTo>
                    <a:pt x="79" y="385"/>
                  </a:lnTo>
                  <a:lnTo>
                    <a:pt x="69" y="390"/>
                  </a:lnTo>
                  <a:lnTo>
                    <a:pt x="64" y="366"/>
                  </a:lnTo>
                  <a:lnTo>
                    <a:pt x="62" y="343"/>
                  </a:lnTo>
                  <a:lnTo>
                    <a:pt x="60" y="319"/>
                  </a:lnTo>
                  <a:lnTo>
                    <a:pt x="60" y="297"/>
                  </a:lnTo>
                  <a:lnTo>
                    <a:pt x="57" y="271"/>
                  </a:lnTo>
                  <a:lnTo>
                    <a:pt x="55" y="250"/>
                  </a:lnTo>
                  <a:lnTo>
                    <a:pt x="52" y="226"/>
                  </a:lnTo>
                  <a:lnTo>
                    <a:pt x="52" y="205"/>
                  </a:lnTo>
                  <a:lnTo>
                    <a:pt x="48" y="181"/>
                  </a:lnTo>
                  <a:lnTo>
                    <a:pt x="45" y="159"/>
                  </a:lnTo>
                  <a:lnTo>
                    <a:pt x="41" y="136"/>
                  </a:lnTo>
                  <a:lnTo>
                    <a:pt x="36" y="114"/>
                  </a:lnTo>
                  <a:lnTo>
                    <a:pt x="26" y="95"/>
                  </a:lnTo>
                  <a:lnTo>
                    <a:pt x="19" y="74"/>
                  </a:lnTo>
                  <a:lnTo>
                    <a:pt x="7" y="52"/>
                  </a:lnTo>
                  <a:lnTo>
                    <a:pt x="0" y="36"/>
                  </a:lnTo>
                  <a:lnTo>
                    <a:pt x="5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5" name="Freeform 137"/>
            <p:cNvSpPr>
              <a:spLocks/>
            </p:cNvSpPr>
            <p:nvPr/>
          </p:nvSpPr>
          <p:spPr bwMode="auto">
            <a:xfrm>
              <a:off x="3335" y="9651"/>
              <a:ext cx="61" cy="319"/>
            </a:xfrm>
            <a:custGeom>
              <a:avLst/>
              <a:gdLst>
                <a:gd name="T0" fmla="*/ 17 w 76"/>
                <a:gd name="T1" fmla="*/ 0 h 398"/>
                <a:gd name="T2" fmla="*/ 29 w 76"/>
                <a:gd name="T3" fmla="*/ 15 h 398"/>
                <a:gd name="T4" fmla="*/ 43 w 76"/>
                <a:gd name="T5" fmla="*/ 34 h 398"/>
                <a:gd name="T6" fmla="*/ 52 w 76"/>
                <a:gd name="T7" fmla="*/ 55 h 398"/>
                <a:gd name="T8" fmla="*/ 62 w 76"/>
                <a:gd name="T9" fmla="*/ 81 h 398"/>
                <a:gd name="T10" fmla="*/ 64 w 76"/>
                <a:gd name="T11" fmla="*/ 91 h 398"/>
                <a:gd name="T12" fmla="*/ 67 w 76"/>
                <a:gd name="T13" fmla="*/ 100 h 398"/>
                <a:gd name="T14" fmla="*/ 69 w 76"/>
                <a:gd name="T15" fmla="*/ 115 h 398"/>
                <a:gd name="T16" fmla="*/ 71 w 76"/>
                <a:gd name="T17" fmla="*/ 129 h 398"/>
                <a:gd name="T18" fmla="*/ 71 w 76"/>
                <a:gd name="T19" fmla="*/ 143 h 398"/>
                <a:gd name="T20" fmla="*/ 74 w 76"/>
                <a:gd name="T21" fmla="*/ 158 h 398"/>
                <a:gd name="T22" fmla="*/ 74 w 76"/>
                <a:gd name="T23" fmla="*/ 169 h 398"/>
                <a:gd name="T24" fmla="*/ 76 w 76"/>
                <a:gd name="T25" fmla="*/ 184 h 398"/>
                <a:gd name="T26" fmla="*/ 74 w 76"/>
                <a:gd name="T27" fmla="*/ 196 h 398"/>
                <a:gd name="T28" fmla="*/ 74 w 76"/>
                <a:gd name="T29" fmla="*/ 210 h 398"/>
                <a:gd name="T30" fmla="*/ 71 w 76"/>
                <a:gd name="T31" fmla="*/ 224 h 398"/>
                <a:gd name="T32" fmla="*/ 71 w 76"/>
                <a:gd name="T33" fmla="*/ 236 h 398"/>
                <a:gd name="T34" fmla="*/ 69 w 76"/>
                <a:gd name="T35" fmla="*/ 250 h 398"/>
                <a:gd name="T36" fmla="*/ 69 w 76"/>
                <a:gd name="T37" fmla="*/ 265 h 398"/>
                <a:gd name="T38" fmla="*/ 69 w 76"/>
                <a:gd name="T39" fmla="*/ 279 h 398"/>
                <a:gd name="T40" fmla="*/ 69 w 76"/>
                <a:gd name="T41" fmla="*/ 291 h 398"/>
                <a:gd name="T42" fmla="*/ 67 w 76"/>
                <a:gd name="T43" fmla="*/ 303 h 398"/>
                <a:gd name="T44" fmla="*/ 67 w 76"/>
                <a:gd name="T45" fmla="*/ 317 h 398"/>
                <a:gd name="T46" fmla="*/ 64 w 76"/>
                <a:gd name="T47" fmla="*/ 331 h 398"/>
                <a:gd name="T48" fmla="*/ 64 w 76"/>
                <a:gd name="T49" fmla="*/ 346 h 398"/>
                <a:gd name="T50" fmla="*/ 64 w 76"/>
                <a:gd name="T51" fmla="*/ 357 h 398"/>
                <a:gd name="T52" fmla="*/ 64 w 76"/>
                <a:gd name="T53" fmla="*/ 369 h 398"/>
                <a:gd name="T54" fmla="*/ 64 w 76"/>
                <a:gd name="T55" fmla="*/ 384 h 398"/>
                <a:gd name="T56" fmla="*/ 67 w 76"/>
                <a:gd name="T57" fmla="*/ 398 h 398"/>
                <a:gd name="T58" fmla="*/ 40 w 76"/>
                <a:gd name="T59" fmla="*/ 388 h 398"/>
                <a:gd name="T60" fmla="*/ 21 w 76"/>
                <a:gd name="T61" fmla="*/ 379 h 398"/>
                <a:gd name="T62" fmla="*/ 17 w 76"/>
                <a:gd name="T63" fmla="*/ 357 h 398"/>
                <a:gd name="T64" fmla="*/ 17 w 76"/>
                <a:gd name="T65" fmla="*/ 336 h 398"/>
                <a:gd name="T66" fmla="*/ 17 w 76"/>
                <a:gd name="T67" fmla="*/ 315 h 398"/>
                <a:gd name="T68" fmla="*/ 17 w 76"/>
                <a:gd name="T69" fmla="*/ 293 h 398"/>
                <a:gd name="T70" fmla="*/ 14 w 76"/>
                <a:gd name="T71" fmla="*/ 274 h 398"/>
                <a:gd name="T72" fmla="*/ 14 w 76"/>
                <a:gd name="T73" fmla="*/ 253 h 398"/>
                <a:gd name="T74" fmla="*/ 14 w 76"/>
                <a:gd name="T75" fmla="*/ 231 h 398"/>
                <a:gd name="T76" fmla="*/ 17 w 76"/>
                <a:gd name="T77" fmla="*/ 212 h 398"/>
                <a:gd name="T78" fmla="*/ 14 w 76"/>
                <a:gd name="T79" fmla="*/ 191 h 398"/>
                <a:gd name="T80" fmla="*/ 14 w 76"/>
                <a:gd name="T81" fmla="*/ 169 h 398"/>
                <a:gd name="T82" fmla="*/ 14 w 76"/>
                <a:gd name="T83" fmla="*/ 150 h 398"/>
                <a:gd name="T84" fmla="*/ 14 w 76"/>
                <a:gd name="T85" fmla="*/ 129 h 398"/>
                <a:gd name="T86" fmla="*/ 10 w 76"/>
                <a:gd name="T87" fmla="*/ 108 h 398"/>
                <a:gd name="T88" fmla="*/ 7 w 76"/>
                <a:gd name="T89" fmla="*/ 91 h 398"/>
                <a:gd name="T90" fmla="*/ 2 w 76"/>
                <a:gd name="T91" fmla="*/ 72 h 398"/>
                <a:gd name="T92" fmla="*/ 0 w 76"/>
                <a:gd name="T93" fmla="*/ 55 h 398"/>
                <a:gd name="T94" fmla="*/ 0 w 76"/>
                <a:gd name="T95" fmla="*/ 36 h 398"/>
                <a:gd name="T96" fmla="*/ 7 w 76"/>
                <a:gd name="T97" fmla="*/ 22 h 398"/>
                <a:gd name="T98" fmla="*/ 12 w 76"/>
                <a:gd name="T99" fmla="*/ 5 h 398"/>
                <a:gd name="T100" fmla="*/ 17 w 76"/>
                <a:gd name="T101" fmla="*/ 0 h 398"/>
                <a:gd name="T102" fmla="*/ 17 w 76"/>
                <a:gd name="T103" fmla="*/ 0 h 3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398"/>
                <a:gd name="T158" fmla="*/ 76 w 76"/>
                <a:gd name="T159" fmla="*/ 398 h 3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398">
                  <a:moveTo>
                    <a:pt x="17" y="0"/>
                  </a:moveTo>
                  <a:lnTo>
                    <a:pt x="29" y="15"/>
                  </a:lnTo>
                  <a:lnTo>
                    <a:pt x="43" y="34"/>
                  </a:lnTo>
                  <a:lnTo>
                    <a:pt x="52" y="55"/>
                  </a:lnTo>
                  <a:lnTo>
                    <a:pt x="62" y="81"/>
                  </a:lnTo>
                  <a:lnTo>
                    <a:pt x="64" y="91"/>
                  </a:lnTo>
                  <a:lnTo>
                    <a:pt x="67" y="100"/>
                  </a:lnTo>
                  <a:lnTo>
                    <a:pt x="69" y="115"/>
                  </a:lnTo>
                  <a:lnTo>
                    <a:pt x="71" y="129"/>
                  </a:lnTo>
                  <a:lnTo>
                    <a:pt x="71" y="143"/>
                  </a:lnTo>
                  <a:lnTo>
                    <a:pt x="74" y="158"/>
                  </a:lnTo>
                  <a:lnTo>
                    <a:pt x="74" y="169"/>
                  </a:lnTo>
                  <a:lnTo>
                    <a:pt x="76" y="184"/>
                  </a:lnTo>
                  <a:lnTo>
                    <a:pt x="74" y="196"/>
                  </a:lnTo>
                  <a:lnTo>
                    <a:pt x="74" y="210"/>
                  </a:lnTo>
                  <a:lnTo>
                    <a:pt x="71" y="224"/>
                  </a:lnTo>
                  <a:lnTo>
                    <a:pt x="71" y="236"/>
                  </a:lnTo>
                  <a:lnTo>
                    <a:pt x="69" y="250"/>
                  </a:lnTo>
                  <a:lnTo>
                    <a:pt x="69" y="265"/>
                  </a:lnTo>
                  <a:lnTo>
                    <a:pt x="69" y="279"/>
                  </a:lnTo>
                  <a:lnTo>
                    <a:pt x="69" y="291"/>
                  </a:lnTo>
                  <a:lnTo>
                    <a:pt x="67" y="303"/>
                  </a:lnTo>
                  <a:lnTo>
                    <a:pt x="67" y="317"/>
                  </a:lnTo>
                  <a:lnTo>
                    <a:pt x="64" y="331"/>
                  </a:lnTo>
                  <a:lnTo>
                    <a:pt x="64" y="346"/>
                  </a:lnTo>
                  <a:lnTo>
                    <a:pt x="64" y="357"/>
                  </a:lnTo>
                  <a:lnTo>
                    <a:pt x="64" y="369"/>
                  </a:lnTo>
                  <a:lnTo>
                    <a:pt x="64" y="384"/>
                  </a:lnTo>
                  <a:lnTo>
                    <a:pt x="67" y="398"/>
                  </a:lnTo>
                  <a:lnTo>
                    <a:pt x="40" y="388"/>
                  </a:lnTo>
                  <a:lnTo>
                    <a:pt x="21" y="379"/>
                  </a:lnTo>
                  <a:lnTo>
                    <a:pt x="17" y="357"/>
                  </a:lnTo>
                  <a:lnTo>
                    <a:pt x="17" y="336"/>
                  </a:lnTo>
                  <a:lnTo>
                    <a:pt x="17" y="315"/>
                  </a:lnTo>
                  <a:lnTo>
                    <a:pt x="17" y="293"/>
                  </a:lnTo>
                  <a:lnTo>
                    <a:pt x="14" y="274"/>
                  </a:lnTo>
                  <a:lnTo>
                    <a:pt x="14" y="253"/>
                  </a:lnTo>
                  <a:lnTo>
                    <a:pt x="14" y="231"/>
                  </a:lnTo>
                  <a:lnTo>
                    <a:pt x="17" y="212"/>
                  </a:lnTo>
                  <a:lnTo>
                    <a:pt x="14" y="191"/>
                  </a:lnTo>
                  <a:lnTo>
                    <a:pt x="14" y="169"/>
                  </a:lnTo>
                  <a:lnTo>
                    <a:pt x="14" y="150"/>
                  </a:lnTo>
                  <a:lnTo>
                    <a:pt x="14" y="129"/>
                  </a:lnTo>
                  <a:lnTo>
                    <a:pt x="10" y="108"/>
                  </a:lnTo>
                  <a:lnTo>
                    <a:pt x="7" y="91"/>
                  </a:lnTo>
                  <a:lnTo>
                    <a:pt x="2" y="72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2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6" name="Freeform 138"/>
            <p:cNvSpPr>
              <a:spLocks/>
            </p:cNvSpPr>
            <p:nvPr/>
          </p:nvSpPr>
          <p:spPr bwMode="auto">
            <a:xfrm>
              <a:off x="3227" y="9909"/>
              <a:ext cx="174" cy="188"/>
            </a:xfrm>
            <a:custGeom>
              <a:avLst/>
              <a:gdLst>
                <a:gd name="T0" fmla="*/ 73 w 218"/>
                <a:gd name="T1" fmla="*/ 7 h 235"/>
                <a:gd name="T2" fmla="*/ 95 w 218"/>
                <a:gd name="T3" fmla="*/ 0 h 235"/>
                <a:gd name="T4" fmla="*/ 121 w 218"/>
                <a:gd name="T5" fmla="*/ 2 h 235"/>
                <a:gd name="T6" fmla="*/ 142 w 218"/>
                <a:gd name="T7" fmla="*/ 7 h 235"/>
                <a:gd name="T8" fmla="*/ 164 w 218"/>
                <a:gd name="T9" fmla="*/ 21 h 235"/>
                <a:gd name="T10" fmla="*/ 178 w 218"/>
                <a:gd name="T11" fmla="*/ 35 h 235"/>
                <a:gd name="T12" fmla="*/ 194 w 218"/>
                <a:gd name="T13" fmla="*/ 55 h 235"/>
                <a:gd name="T14" fmla="*/ 206 w 218"/>
                <a:gd name="T15" fmla="*/ 76 h 235"/>
                <a:gd name="T16" fmla="*/ 216 w 218"/>
                <a:gd name="T17" fmla="*/ 102 h 235"/>
                <a:gd name="T18" fmla="*/ 216 w 218"/>
                <a:gd name="T19" fmla="*/ 121 h 235"/>
                <a:gd name="T20" fmla="*/ 218 w 218"/>
                <a:gd name="T21" fmla="*/ 145 h 235"/>
                <a:gd name="T22" fmla="*/ 216 w 218"/>
                <a:gd name="T23" fmla="*/ 166 h 235"/>
                <a:gd name="T24" fmla="*/ 211 w 218"/>
                <a:gd name="T25" fmla="*/ 188 h 235"/>
                <a:gd name="T26" fmla="*/ 197 w 218"/>
                <a:gd name="T27" fmla="*/ 204 h 235"/>
                <a:gd name="T28" fmla="*/ 180 w 218"/>
                <a:gd name="T29" fmla="*/ 219 h 235"/>
                <a:gd name="T30" fmla="*/ 168 w 218"/>
                <a:gd name="T31" fmla="*/ 224 h 235"/>
                <a:gd name="T32" fmla="*/ 159 w 218"/>
                <a:gd name="T33" fmla="*/ 231 h 235"/>
                <a:gd name="T34" fmla="*/ 147 w 218"/>
                <a:gd name="T35" fmla="*/ 233 h 235"/>
                <a:gd name="T36" fmla="*/ 135 w 218"/>
                <a:gd name="T37" fmla="*/ 235 h 235"/>
                <a:gd name="T38" fmla="*/ 121 w 218"/>
                <a:gd name="T39" fmla="*/ 228 h 235"/>
                <a:gd name="T40" fmla="*/ 109 w 218"/>
                <a:gd name="T41" fmla="*/ 224 h 235"/>
                <a:gd name="T42" fmla="*/ 97 w 218"/>
                <a:gd name="T43" fmla="*/ 216 h 235"/>
                <a:gd name="T44" fmla="*/ 90 w 218"/>
                <a:gd name="T45" fmla="*/ 209 h 235"/>
                <a:gd name="T46" fmla="*/ 95 w 218"/>
                <a:gd name="T47" fmla="*/ 200 h 235"/>
                <a:gd name="T48" fmla="*/ 107 w 218"/>
                <a:gd name="T49" fmla="*/ 190 h 235"/>
                <a:gd name="T50" fmla="*/ 116 w 218"/>
                <a:gd name="T51" fmla="*/ 178 h 235"/>
                <a:gd name="T52" fmla="*/ 130 w 218"/>
                <a:gd name="T53" fmla="*/ 169 h 235"/>
                <a:gd name="T54" fmla="*/ 142 w 218"/>
                <a:gd name="T55" fmla="*/ 154 h 235"/>
                <a:gd name="T56" fmla="*/ 152 w 218"/>
                <a:gd name="T57" fmla="*/ 143 h 235"/>
                <a:gd name="T58" fmla="*/ 159 w 218"/>
                <a:gd name="T59" fmla="*/ 131 h 235"/>
                <a:gd name="T60" fmla="*/ 168 w 218"/>
                <a:gd name="T61" fmla="*/ 126 h 235"/>
                <a:gd name="T62" fmla="*/ 154 w 218"/>
                <a:gd name="T63" fmla="*/ 112 h 235"/>
                <a:gd name="T64" fmla="*/ 147 w 218"/>
                <a:gd name="T65" fmla="*/ 100 h 235"/>
                <a:gd name="T66" fmla="*/ 137 w 218"/>
                <a:gd name="T67" fmla="*/ 88 h 235"/>
                <a:gd name="T68" fmla="*/ 130 w 218"/>
                <a:gd name="T69" fmla="*/ 76 h 235"/>
                <a:gd name="T70" fmla="*/ 118 w 218"/>
                <a:gd name="T71" fmla="*/ 76 h 235"/>
                <a:gd name="T72" fmla="*/ 107 w 218"/>
                <a:gd name="T73" fmla="*/ 83 h 235"/>
                <a:gd name="T74" fmla="*/ 92 w 218"/>
                <a:gd name="T75" fmla="*/ 93 h 235"/>
                <a:gd name="T76" fmla="*/ 81 w 218"/>
                <a:gd name="T77" fmla="*/ 105 h 235"/>
                <a:gd name="T78" fmla="*/ 66 w 218"/>
                <a:gd name="T79" fmla="*/ 116 h 235"/>
                <a:gd name="T80" fmla="*/ 57 w 218"/>
                <a:gd name="T81" fmla="*/ 131 h 235"/>
                <a:gd name="T82" fmla="*/ 47 w 218"/>
                <a:gd name="T83" fmla="*/ 143 h 235"/>
                <a:gd name="T84" fmla="*/ 45 w 218"/>
                <a:gd name="T85" fmla="*/ 154 h 235"/>
                <a:gd name="T86" fmla="*/ 24 w 218"/>
                <a:gd name="T87" fmla="*/ 138 h 235"/>
                <a:gd name="T88" fmla="*/ 7 w 218"/>
                <a:gd name="T89" fmla="*/ 131 h 235"/>
                <a:gd name="T90" fmla="*/ 0 w 218"/>
                <a:gd name="T91" fmla="*/ 109 h 235"/>
                <a:gd name="T92" fmla="*/ 0 w 218"/>
                <a:gd name="T93" fmla="*/ 90 h 235"/>
                <a:gd name="T94" fmla="*/ 2 w 218"/>
                <a:gd name="T95" fmla="*/ 69 h 235"/>
                <a:gd name="T96" fmla="*/ 14 w 218"/>
                <a:gd name="T97" fmla="*/ 52 h 235"/>
                <a:gd name="T98" fmla="*/ 24 w 218"/>
                <a:gd name="T99" fmla="*/ 35 h 235"/>
                <a:gd name="T100" fmla="*/ 40 w 218"/>
                <a:gd name="T101" fmla="*/ 24 h 235"/>
                <a:gd name="T102" fmla="*/ 54 w 218"/>
                <a:gd name="T103" fmla="*/ 12 h 235"/>
                <a:gd name="T104" fmla="*/ 73 w 218"/>
                <a:gd name="T105" fmla="*/ 7 h 235"/>
                <a:gd name="T106" fmla="*/ 73 w 218"/>
                <a:gd name="T107" fmla="*/ 7 h 2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8"/>
                <a:gd name="T163" fmla="*/ 0 h 235"/>
                <a:gd name="T164" fmla="*/ 218 w 218"/>
                <a:gd name="T165" fmla="*/ 235 h 2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8" h="235">
                  <a:moveTo>
                    <a:pt x="73" y="7"/>
                  </a:moveTo>
                  <a:lnTo>
                    <a:pt x="95" y="0"/>
                  </a:lnTo>
                  <a:lnTo>
                    <a:pt x="121" y="2"/>
                  </a:lnTo>
                  <a:lnTo>
                    <a:pt x="142" y="7"/>
                  </a:lnTo>
                  <a:lnTo>
                    <a:pt x="164" y="21"/>
                  </a:lnTo>
                  <a:lnTo>
                    <a:pt x="178" y="35"/>
                  </a:lnTo>
                  <a:lnTo>
                    <a:pt x="194" y="55"/>
                  </a:lnTo>
                  <a:lnTo>
                    <a:pt x="206" y="76"/>
                  </a:lnTo>
                  <a:lnTo>
                    <a:pt x="216" y="102"/>
                  </a:lnTo>
                  <a:lnTo>
                    <a:pt x="216" y="121"/>
                  </a:lnTo>
                  <a:lnTo>
                    <a:pt x="218" y="145"/>
                  </a:lnTo>
                  <a:lnTo>
                    <a:pt x="216" y="166"/>
                  </a:lnTo>
                  <a:lnTo>
                    <a:pt x="211" y="188"/>
                  </a:lnTo>
                  <a:lnTo>
                    <a:pt x="197" y="204"/>
                  </a:lnTo>
                  <a:lnTo>
                    <a:pt x="180" y="219"/>
                  </a:lnTo>
                  <a:lnTo>
                    <a:pt x="168" y="224"/>
                  </a:lnTo>
                  <a:lnTo>
                    <a:pt x="159" y="231"/>
                  </a:lnTo>
                  <a:lnTo>
                    <a:pt x="147" y="233"/>
                  </a:lnTo>
                  <a:lnTo>
                    <a:pt x="135" y="235"/>
                  </a:lnTo>
                  <a:lnTo>
                    <a:pt x="121" y="228"/>
                  </a:lnTo>
                  <a:lnTo>
                    <a:pt x="109" y="224"/>
                  </a:lnTo>
                  <a:lnTo>
                    <a:pt x="97" y="216"/>
                  </a:lnTo>
                  <a:lnTo>
                    <a:pt x="90" y="209"/>
                  </a:lnTo>
                  <a:lnTo>
                    <a:pt x="95" y="200"/>
                  </a:lnTo>
                  <a:lnTo>
                    <a:pt x="107" y="190"/>
                  </a:lnTo>
                  <a:lnTo>
                    <a:pt x="116" y="178"/>
                  </a:lnTo>
                  <a:lnTo>
                    <a:pt x="130" y="169"/>
                  </a:lnTo>
                  <a:lnTo>
                    <a:pt x="142" y="154"/>
                  </a:lnTo>
                  <a:lnTo>
                    <a:pt x="152" y="143"/>
                  </a:lnTo>
                  <a:lnTo>
                    <a:pt x="159" y="131"/>
                  </a:lnTo>
                  <a:lnTo>
                    <a:pt x="168" y="126"/>
                  </a:lnTo>
                  <a:lnTo>
                    <a:pt x="154" y="112"/>
                  </a:lnTo>
                  <a:lnTo>
                    <a:pt x="147" y="100"/>
                  </a:lnTo>
                  <a:lnTo>
                    <a:pt x="137" y="88"/>
                  </a:lnTo>
                  <a:lnTo>
                    <a:pt x="130" y="76"/>
                  </a:lnTo>
                  <a:lnTo>
                    <a:pt x="118" y="76"/>
                  </a:lnTo>
                  <a:lnTo>
                    <a:pt x="107" y="83"/>
                  </a:lnTo>
                  <a:lnTo>
                    <a:pt x="92" y="93"/>
                  </a:lnTo>
                  <a:lnTo>
                    <a:pt x="81" y="105"/>
                  </a:lnTo>
                  <a:lnTo>
                    <a:pt x="66" y="116"/>
                  </a:lnTo>
                  <a:lnTo>
                    <a:pt x="57" y="131"/>
                  </a:lnTo>
                  <a:lnTo>
                    <a:pt x="47" y="143"/>
                  </a:lnTo>
                  <a:lnTo>
                    <a:pt x="45" y="154"/>
                  </a:lnTo>
                  <a:lnTo>
                    <a:pt x="24" y="138"/>
                  </a:lnTo>
                  <a:lnTo>
                    <a:pt x="7" y="131"/>
                  </a:lnTo>
                  <a:lnTo>
                    <a:pt x="0" y="109"/>
                  </a:lnTo>
                  <a:lnTo>
                    <a:pt x="0" y="90"/>
                  </a:lnTo>
                  <a:lnTo>
                    <a:pt x="2" y="69"/>
                  </a:lnTo>
                  <a:lnTo>
                    <a:pt x="14" y="52"/>
                  </a:lnTo>
                  <a:lnTo>
                    <a:pt x="24" y="35"/>
                  </a:lnTo>
                  <a:lnTo>
                    <a:pt x="40" y="24"/>
                  </a:lnTo>
                  <a:lnTo>
                    <a:pt x="54" y="12"/>
                  </a:lnTo>
                  <a:lnTo>
                    <a:pt x="7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7" name="Freeform 139"/>
            <p:cNvSpPr>
              <a:spLocks/>
            </p:cNvSpPr>
            <p:nvPr/>
          </p:nvSpPr>
          <p:spPr bwMode="auto">
            <a:xfrm>
              <a:off x="3964" y="9869"/>
              <a:ext cx="197" cy="207"/>
            </a:xfrm>
            <a:custGeom>
              <a:avLst/>
              <a:gdLst>
                <a:gd name="T0" fmla="*/ 123 w 247"/>
                <a:gd name="T1" fmla="*/ 2 h 259"/>
                <a:gd name="T2" fmla="*/ 154 w 247"/>
                <a:gd name="T3" fmla="*/ 0 h 259"/>
                <a:gd name="T4" fmla="*/ 180 w 247"/>
                <a:gd name="T5" fmla="*/ 5 h 259"/>
                <a:gd name="T6" fmla="*/ 199 w 247"/>
                <a:gd name="T7" fmla="*/ 19 h 259"/>
                <a:gd name="T8" fmla="*/ 225 w 247"/>
                <a:gd name="T9" fmla="*/ 45 h 259"/>
                <a:gd name="T10" fmla="*/ 240 w 247"/>
                <a:gd name="T11" fmla="*/ 85 h 259"/>
                <a:gd name="T12" fmla="*/ 244 w 247"/>
                <a:gd name="T13" fmla="*/ 112 h 259"/>
                <a:gd name="T14" fmla="*/ 244 w 247"/>
                <a:gd name="T15" fmla="*/ 138 h 259"/>
                <a:gd name="T16" fmla="*/ 240 w 247"/>
                <a:gd name="T17" fmla="*/ 164 h 259"/>
                <a:gd name="T18" fmla="*/ 230 w 247"/>
                <a:gd name="T19" fmla="*/ 190 h 259"/>
                <a:gd name="T20" fmla="*/ 218 w 247"/>
                <a:gd name="T21" fmla="*/ 216 h 259"/>
                <a:gd name="T22" fmla="*/ 190 w 247"/>
                <a:gd name="T23" fmla="*/ 243 h 259"/>
                <a:gd name="T24" fmla="*/ 157 w 247"/>
                <a:gd name="T25" fmla="*/ 257 h 259"/>
                <a:gd name="T26" fmla="*/ 128 w 247"/>
                <a:gd name="T27" fmla="*/ 259 h 259"/>
                <a:gd name="T28" fmla="*/ 114 w 247"/>
                <a:gd name="T29" fmla="*/ 245 h 259"/>
                <a:gd name="T30" fmla="*/ 119 w 247"/>
                <a:gd name="T31" fmla="*/ 224 h 259"/>
                <a:gd name="T32" fmla="*/ 140 w 247"/>
                <a:gd name="T33" fmla="*/ 202 h 259"/>
                <a:gd name="T34" fmla="*/ 178 w 247"/>
                <a:gd name="T35" fmla="*/ 174 h 259"/>
                <a:gd name="T36" fmla="*/ 192 w 247"/>
                <a:gd name="T37" fmla="*/ 147 h 259"/>
                <a:gd name="T38" fmla="*/ 195 w 247"/>
                <a:gd name="T39" fmla="*/ 126 h 259"/>
                <a:gd name="T40" fmla="*/ 180 w 247"/>
                <a:gd name="T41" fmla="*/ 100 h 259"/>
                <a:gd name="T42" fmla="*/ 161 w 247"/>
                <a:gd name="T43" fmla="*/ 76 h 259"/>
                <a:gd name="T44" fmla="*/ 135 w 247"/>
                <a:gd name="T45" fmla="*/ 66 h 259"/>
                <a:gd name="T46" fmla="*/ 97 w 247"/>
                <a:gd name="T47" fmla="*/ 81 h 259"/>
                <a:gd name="T48" fmla="*/ 76 w 247"/>
                <a:gd name="T49" fmla="*/ 95 h 259"/>
                <a:gd name="T50" fmla="*/ 69 w 247"/>
                <a:gd name="T51" fmla="*/ 131 h 259"/>
                <a:gd name="T52" fmla="*/ 64 w 247"/>
                <a:gd name="T53" fmla="*/ 169 h 259"/>
                <a:gd name="T54" fmla="*/ 62 w 247"/>
                <a:gd name="T55" fmla="*/ 207 h 259"/>
                <a:gd name="T56" fmla="*/ 52 w 247"/>
                <a:gd name="T57" fmla="*/ 219 h 259"/>
                <a:gd name="T58" fmla="*/ 26 w 247"/>
                <a:gd name="T59" fmla="*/ 216 h 259"/>
                <a:gd name="T60" fmla="*/ 7 w 247"/>
                <a:gd name="T61" fmla="*/ 197 h 259"/>
                <a:gd name="T62" fmla="*/ 0 w 247"/>
                <a:gd name="T63" fmla="*/ 162 h 259"/>
                <a:gd name="T64" fmla="*/ 0 w 247"/>
                <a:gd name="T65" fmla="*/ 128 h 259"/>
                <a:gd name="T66" fmla="*/ 9 w 247"/>
                <a:gd name="T67" fmla="*/ 97 h 259"/>
                <a:gd name="T68" fmla="*/ 21 w 247"/>
                <a:gd name="T69" fmla="*/ 69 h 259"/>
                <a:gd name="T70" fmla="*/ 38 w 247"/>
                <a:gd name="T71" fmla="*/ 43 h 259"/>
                <a:gd name="T72" fmla="*/ 62 w 247"/>
                <a:gd name="T73" fmla="*/ 21 h 259"/>
                <a:gd name="T74" fmla="*/ 93 w 247"/>
                <a:gd name="T75" fmla="*/ 9 h 259"/>
                <a:gd name="T76" fmla="*/ 112 w 247"/>
                <a:gd name="T77" fmla="*/ 9 h 2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7"/>
                <a:gd name="T118" fmla="*/ 0 h 259"/>
                <a:gd name="T119" fmla="*/ 247 w 247"/>
                <a:gd name="T120" fmla="*/ 259 h 2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7" h="259">
                  <a:moveTo>
                    <a:pt x="112" y="9"/>
                  </a:moveTo>
                  <a:lnTo>
                    <a:pt x="123" y="2"/>
                  </a:lnTo>
                  <a:lnTo>
                    <a:pt x="140" y="0"/>
                  </a:lnTo>
                  <a:lnTo>
                    <a:pt x="154" y="0"/>
                  </a:lnTo>
                  <a:lnTo>
                    <a:pt x="169" y="2"/>
                  </a:lnTo>
                  <a:lnTo>
                    <a:pt x="180" y="5"/>
                  </a:lnTo>
                  <a:lnTo>
                    <a:pt x="190" y="12"/>
                  </a:lnTo>
                  <a:lnTo>
                    <a:pt x="199" y="19"/>
                  </a:lnTo>
                  <a:lnTo>
                    <a:pt x="211" y="26"/>
                  </a:lnTo>
                  <a:lnTo>
                    <a:pt x="225" y="45"/>
                  </a:lnTo>
                  <a:lnTo>
                    <a:pt x="237" y="71"/>
                  </a:lnTo>
                  <a:lnTo>
                    <a:pt x="240" y="85"/>
                  </a:lnTo>
                  <a:lnTo>
                    <a:pt x="242" y="97"/>
                  </a:lnTo>
                  <a:lnTo>
                    <a:pt x="244" y="112"/>
                  </a:lnTo>
                  <a:lnTo>
                    <a:pt x="247" y="126"/>
                  </a:lnTo>
                  <a:lnTo>
                    <a:pt x="244" y="138"/>
                  </a:lnTo>
                  <a:lnTo>
                    <a:pt x="242" y="152"/>
                  </a:lnTo>
                  <a:lnTo>
                    <a:pt x="240" y="164"/>
                  </a:lnTo>
                  <a:lnTo>
                    <a:pt x="237" y="178"/>
                  </a:lnTo>
                  <a:lnTo>
                    <a:pt x="230" y="190"/>
                  </a:lnTo>
                  <a:lnTo>
                    <a:pt x="225" y="204"/>
                  </a:lnTo>
                  <a:lnTo>
                    <a:pt x="218" y="216"/>
                  </a:lnTo>
                  <a:lnTo>
                    <a:pt x="211" y="226"/>
                  </a:lnTo>
                  <a:lnTo>
                    <a:pt x="190" y="243"/>
                  </a:lnTo>
                  <a:lnTo>
                    <a:pt x="171" y="254"/>
                  </a:lnTo>
                  <a:lnTo>
                    <a:pt x="157" y="257"/>
                  </a:lnTo>
                  <a:lnTo>
                    <a:pt x="142" y="259"/>
                  </a:lnTo>
                  <a:lnTo>
                    <a:pt x="128" y="259"/>
                  </a:lnTo>
                  <a:lnTo>
                    <a:pt x="116" y="259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19" y="224"/>
                  </a:lnTo>
                  <a:lnTo>
                    <a:pt x="123" y="219"/>
                  </a:lnTo>
                  <a:lnTo>
                    <a:pt x="140" y="202"/>
                  </a:lnTo>
                  <a:lnTo>
                    <a:pt x="161" y="190"/>
                  </a:lnTo>
                  <a:lnTo>
                    <a:pt x="178" y="174"/>
                  </a:lnTo>
                  <a:lnTo>
                    <a:pt x="190" y="157"/>
                  </a:lnTo>
                  <a:lnTo>
                    <a:pt x="192" y="147"/>
                  </a:lnTo>
                  <a:lnTo>
                    <a:pt x="195" y="138"/>
                  </a:lnTo>
                  <a:lnTo>
                    <a:pt x="195" y="126"/>
                  </a:lnTo>
                  <a:lnTo>
                    <a:pt x="192" y="114"/>
                  </a:lnTo>
                  <a:lnTo>
                    <a:pt x="180" y="100"/>
                  </a:lnTo>
                  <a:lnTo>
                    <a:pt x="171" y="88"/>
                  </a:lnTo>
                  <a:lnTo>
                    <a:pt x="161" y="76"/>
                  </a:lnTo>
                  <a:lnTo>
                    <a:pt x="154" y="64"/>
                  </a:lnTo>
                  <a:lnTo>
                    <a:pt x="135" y="66"/>
                  </a:lnTo>
                  <a:lnTo>
                    <a:pt x="119" y="74"/>
                  </a:lnTo>
                  <a:lnTo>
                    <a:pt x="97" y="81"/>
                  </a:lnTo>
                  <a:lnTo>
                    <a:pt x="81" y="85"/>
                  </a:lnTo>
                  <a:lnTo>
                    <a:pt x="76" y="95"/>
                  </a:lnTo>
                  <a:lnTo>
                    <a:pt x="74" y="112"/>
                  </a:lnTo>
                  <a:lnTo>
                    <a:pt x="69" y="131"/>
                  </a:lnTo>
                  <a:lnTo>
                    <a:pt x="69" y="152"/>
                  </a:lnTo>
                  <a:lnTo>
                    <a:pt x="64" y="169"/>
                  </a:lnTo>
                  <a:lnTo>
                    <a:pt x="62" y="190"/>
                  </a:lnTo>
                  <a:lnTo>
                    <a:pt x="62" y="207"/>
                  </a:lnTo>
                  <a:lnTo>
                    <a:pt x="64" y="219"/>
                  </a:lnTo>
                  <a:lnTo>
                    <a:pt x="52" y="219"/>
                  </a:lnTo>
                  <a:lnTo>
                    <a:pt x="40" y="219"/>
                  </a:lnTo>
                  <a:lnTo>
                    <a:pt x="26" y="216"/>
                  </a:lnTo>
                  <a:lnTo>
                    <a:pt x="14" y="216"/>
                  </a:lnTo>
                  <a:lnTo>
                    <a:pt x="7" y="197"/>
                  </a:lnTo>
                  <a:lnTo>
                    <a:pt x="2" y="181"/>
                  </a:lnTo>
                  <a:lnTo>
                    <a:pt x="0" y="162"/>
                  </a:lnTo>
                  <a:lnTo>
                    <a:pt x="0" y="147"/>
                  </a:lnTo>
                  <a:lnTo>
                    <a:pt x="0" y="128"/>
                  </a:lnTo>
                  <a:lnTo>
                    <a:pt x="5" y="114"/>
                  </a:lnTo>
                  <a:lnTo>
                    <a:pt x="9" y="97"/>
                  </a:lnTo>
                  <a:lnTo>
                    <a:pt x="17" y="85"/>
                  </a:lnTo>
                  <a:lnTo>
                    <a:pt x="21" y="69"/>
                  </a:lnTo>
                  <a:lnTo>
                    <a:pt x="31" y="55"/>
                  </a:lnTo>
                  <a:lnTo>
                    <a:pt x="38" y="43"/>
                  </a:lnTo>
                  <a:lnTo>
                    <a:pt x="52" y="33"/>
                  </a:lnTo>
                  <a:lnTo>
                    <a:pt x="62" y="21"/>
                  </a:lnTo>
                  <a:lnTo>
                    <a:pt x="76" y="16"/>
                  </a:lnTo>
                  <a:lnTo>
                    <a:pt x="93" y="9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8" name="Freeform 140"/>
            <p:cNvSpPr>
              <a:spLocks/>
            </p:cNvSpPr>
            <p:nvPr/>
          </p:nvSpPr>
          <p:spPr bwMode="auto">
            <a:xfrm>
              <a:off x="3443" y="9913"/>
              <a:ext cx="497" cy="64"/>
            </a:xfrm>
            <a:custGeom>
              <a:avLst/>
              <a:gdLst>
                <a:gd name="T0" fmla="*/ 461 w 622"/>
                <a:gd name="T1" fmla="*/ 0 h 80"/>
                <a:gd name="T2" fmla="*/ 509 w 622"/>
                <a:gd name="T3" fmla="*/ 0 h 80"/>
                <a:gd name="T4" fmla="*/ 554 w 622"/>
                <a:gd name="T5" fmla="*/ 0 h 80"/>
                <a:gd name="T6" fmla="*/ 584 w 622"/>
                <a:gd name="T7" fmla="*/ 4 h 80"/>
                <a:gd name="T8" fmla="*/ 608 w 622"/>
                <a:gd name="T9" fmla="*/ 16 h 80"/>
                <a:gd name="T10" fmla="*/ 603 w 622"/>
                <a:gd name="T11" fmla="*/ 40 h 80"/>
                <a:gd name="T12" fmla="*/ 568 w 622"/>
                <a:gd name="T13" fmla="*/ 59 h 80"/>
                <a:gd name="T14" fmla="*/ 532 w 622"/>
                <a:gd name="T15" fmla="*/ 59 h 80"/>
                <a:gd name="T16" fmla="*/ 497 w 622"/>
                <a:gd name="T17" fmla="*/ 59 h 80"/>
                <a:gd name="T18" fmla="*/ 461 w 622"/>
                <a:gd name="T19" fmla="*/ 59 h 80"/>
                <a:gd name="T20" fmla="*/ 428 w 622"/>
                <a:gd name="T21" fmla="*/ 61 h 80"/>
                <a:gd name="T22" fmla="*/ 390 w 622"/>
                <a:gd name="T23" fmla="*/ 64 h 80"/>
                <a:gd name="T24" fmla="*/ 357 w 622"/>
                <a:gd name="T25" fmla="*/ 66 h 80"/>
                <a:gd name="T26" fmla="*/ 323 w 622"/>
                <a:gd name="T27" fmla="*/ 69 h 80"/>
                <a:gd name="T28" fmla="*/ 288 w 622"/>
                <a:gd name="T29" fmla="*/ 71 h 80"/>
                <a:gd name="T30" fmla="*/ 254 w 622"/>
                <a:gd name="T31" fmla="*/ 71 h 80"/>
                <a:gd name="T32" fmla="*/ 219 w 622"/>
                <a:gd name="T33" fmla="*/ 73 h 80"/>
                <a:gd name="T34" fmla="*/ 186 w 622"/>
                <a:gd name="T35" fmla="*/ 76 h 80"/>
                <a:gd name="T36" fmla="*/ 150 w 622"/>
                <a:gd name="T37" fmla="*/ 78 h 80"/>
                <a:gd name="T38" fmla="*/ 117 w 622"/>
                <a:gd name="T39" fmla="*/ 78 h 80"/>
                <a:gd name="T40" fmla="*/ 81 w 622"/>
                <a:gd name="T41" fmla="*/ 78 h 80"/>
                <a:gd name="T42" fmla="*/ 48 w 622"/>
                <a:gd name="T43" fmla="*/ 78 h 80"/>
                <a:gd name="T44" fmla="*/ 12 w 622"/>
                <a:gd name="T45" fmla="*/ 64 h 80"/>
                <a:gd name="T46" fmla="*/ 22 w 622"/>
                <a:gd name="T47" fmla="*/ 35 h 80"/>
                <a:gd name="T48" fmla="*/ 62 w 622"/>
                <a:gd name="T49" fmla="*/ 28 h 80"/>
                <a:gd name="T50" fmla="*/ 88 w 622"/>
                <a:gd name="T51" fmla="*/ 23 h 80"/>
                <a:gd name="T52" fmla="*/ 117 w 622"/>
                <a:gd name="T53" fmla="*/ 21 h 80"/>
                <a:gd name="T54" fmla="*/ 143 w 622"/>
                <a:gd name="T55" fmla="*/ 19 h 80"/>
                <a:gd name="T56" fmla="*/ 171 w 622"/>
                <a:gd name="T57" fmla="*/ 19 h 80"/>
                <a:gd name="T58" fmla="*/ 200 w 622"/>
                <a:gd name="T59" fmla="*/ 19 h 80"/>
                <a:gd name="T60" fmla="*/ 228 w 622"/>
                <a:gd name="T61" fmla="*/ 16 h 80"/>
                <a:gd name="T62" fmla="*/ 257 w 622"/>
                <a:gd name="T63" fmla="*/ 16 h 80"/>
                <a:gd name="T64" fmla="*/ 285 w 622"/>
                <a:gd name="T65" fmla="*/ 16 h 80"/>
                <a:gd name="T66" fmla="*/ 314 w 622"/>
                <a:gd name="T67" fmla="*/ 16 h 80"/>
                <a:gd name="T68" fmla="*/ 342 w 622"/>
                <a:gd name="T69" fmla="*/ 14 h 80"/>
                <a:gd name="T70" fmla="*/ 371 w 622"/>
                <a:gd name="T71" fmla="*/ 9 h 80"/>
                <a:gd name="T72" fmla="*/ 397 w 622"/>
                <a:gd name="T73" fmla="*/ 7 h 80"/>
                <a:gd name="T74" fmla="*/ 425 w 622"/>
                <a:gd name="T75" fmla="*/ 2 h 80"/>
                <a:gd name="T76" fmla="*/ 440 w 622"/>
                <a:gd name="T77" fmla="*/ 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22"/>
                <a:gd name="T118" fmla="*/ 0 h 80"/>
                <a:gd name="T119" fmla="*/ 622 w 622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22" h="80">
                  <a:moveTo>
                    <a:pt x="440" y="2"/>
                  </a:moveTo>
                  <a:lnTo>
                    <a:pt x="461" y="0"/>
                  </a:lnTo>
                  <a:lnTo>
                    <a:pt x="485" y="0"/>
                  </a:lnTo>
                  <a:lnTo>
                    <a:pt x="509" y="0"/>
                  </a:lnTo>
                  <a:lnTo>
                    <a:pt x="532" y="0"/>
                  </a:lnTo>
                  <a:lnTo>
                    <a:pt x="554" y="0"/>
                  </a:lnTo>
                  <a:lnTo>
                    <a:pt x="577" y="4"/>
                  </a:lnTo>
                  <a:lnTo>
                    <a:pt x="584" y="4"/>
                  </a:lnTo>
                  <a:lnTo>
                    <a:pt x="599" y="11"/>
                  </a:lnTo>
                  <a:lnTo>
                    <a:pt x="608" y="16"/>
                  </a:lnTo>
                  <a:lnTo>
                    <a:pt x="622" y="26"/>
                  </a:lnTo>
                  <a:lnTo>
                    <a:pt x="603" y="40"/>
                  </a:lnTo>
                  <a:lnTo>
                    <a:pt x="587" y="59"/>
                  </a:lnTo>
                  <a:lnTo>
                    <a:pt x="568" y="59"/>
                  </a:lnTo>
                  <a:lnTo>
                    <a:pt x="551" y="59"/>
                  </a:lnTo>
                  <a:lnTo>
                    <a:pt x="532" y="59"/>
                  </a:lnTo>
                  <a:lnTo>
                    <a:pt x="518" y="59"/>
                  </a:lnTo>
                  <a:lnTo>
                    <a:pt x="497" y="59"/>
                  </a:lnTo>
                  <a:lnTo>
                    <a:pt x="480" y="59"/>
                  </a:lnTo>
                  <a:lnTo>
                    <a:pt x="461" y="59"/>
                  </a:lnTo>
                  <a:lnTo>
                    <a:pt x="447" y="61"/>
                  </a:lnTo>
                  <a:lnTo>
                    <a:pt x="428" y="61"/>
                  </a:lnTo>
                  <a:lnTo>
                    <a:pt x="409" y="61"/>
                  </a:lnTo>
                  <a:lnTo>
                    <a:pt x="390" y="64"/>
                  </a:lnTo>
                  <a:lnTo>
                    <a:pt x="376" y="66"/>
                  </a:lnTo>
                  <a:lnTo>
                    <a:pt x="357" y="66"/>
                  </a:lnTo>
                  <a:lnTo>
                    <a:pt x="340" y="66"/>
                  </a:lnTo>
                  <a:lnTo>
                    <a:pt x="323" y="69"/>
                  </a:lnTo>
                  <a:lnTo>
                    <a:pt x="307" y="71"/>
                  </a:lnTo>
                  <a:lnTo>
                    <a:pt x="288" y="71"/>
                  </a:lnTo>
                  <a:lnTo>
                    <a:pt x="271" y="71"/>
                  </a:lnTo>
                  <a:lnTo>
                    <a:pt x="254" y="71"/>
                  </a:lnTo>
                  <a:lnTo>
                    <a:pt x="238" y="73"/>
                  </a:lnTo>
                  <a:lnTo>
                    <a:pt x="219" y="73"/>
                  </a:lnTo>
                  <a:lnTo>
                    <a:pt x="202" y="76"/>
                  </a:lnTo>
                  <a:lnTo>
                    <a:pt x="186" y="76"/>
                  </a:lnTo>
                  <a:lnTo>
                    <a:pt x="169" y="78"/>
                  </a:lnTo>
                  <a:lnTo>
                    <a:pt x="150" y="78"/>
                  </a:lnTo>
                  <a:lnTo>
                    <a:pt x="136" y="78"/>
                  </a:lnTo>
                  <a:lnTo>
                    <a:pt x="117" y="78"/>
                  </a:lnTo>
                  <a:lnTo>
                    <a:pt x="100" y="78"/>
                  </a:lnTo>
                  <a:lnTo>
                    <a:pt x="81" y="78"/>
                  </a:lnTo>
                  <a:lnTo>
                    <a:pt x="67" y="78"/>
                  </a:lnTo>
                  <a:lnTo>
                    <a:pt x="48" y="78"/>
                  </a:lnTo>
                  <a:lnTo>
                    <a:pt x="31" y="80"/>
                  </a:lnTo>
                  <a:lnTo>
                    <a:pt x="12" y="64"/>
                  </a:lnTo>
                  <a:lnTo>
                    <a:pt x="0" y="47"/>
                  </a:lnTo>
                  <a:lnTo>
                    <a:pt x="22" y="35"/>
                  </a:lnTo>
                  <a:lnTo>
                    <a:pt x="48" y="30"/>
                  </a:lnTo>
                  <a:lnTo>
                    <a:pt x="62" y="28"/>
                  </a:lnTo>
                  <a:lnTo>
                    <a:pt x="74" y="26"/>
                  </a:lnTo>
                  <a:lnTo>
                    <a:pt x="88" y="23"/>
                  </a:lnTo>
                  <a:lnTo>
                    <a:pt x="103" y="23"/>
                  </a:lnTo>
                  <a:lnTo>
                    <a:pt x="117" y="21"/>
                  </a:lnTo>
                  <a:lnTo>
                    <a:pt x="131" y="19"/>
                  </a:lnTo>
                  <a:lnTo>
                    <a:pt x="143" y="19"/>
                  </a:lnTo>
                  <a:lnTo>
                    <a:pt x="157" y="19"/>
                  </a:lnTo>
                  <a:lnTo>
                    <a:pt x="171" y="19"/>
                  </a:lnTo>
                  <a:lnTo>
                    <a:pt x="186" y="19"/>
                  </a:lnTo>
                  <a:lnTo>
                    <a:pt x="200" y="19"/>
                  </a:lnTo>
                  <a:lnTo>
                    <a:pt x="214" y="19"/>
                  </a:lnTo>
                  <a:lnTo>
                    <a:pt x="228" y="16"/>
                  </a:lnTo>
                  <a:lnTo>
                    <a:pt x="243" y="16"/>
                  </a:lnTo>
                  <a:lnTo>
                    <a:pt x="257" y="16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300" y="16"/>
                  </a:lnTo>
                  <a:lnTo>
                    <a:pt x="314" y="16"/>
                  </a:lnTo>
                  <a:lnTo>
                    <a:pt x="328" y="16"/>
                  </a:lnTo>
                  <a:lnTo>
                    <a:pt x="342" y="14"/>
                  </a:lnTo>
                  <a:lnTo>
                    <a:pt x="357" y="11"/>
                  </a:lnTo>
                  <a:lnTo>
                    <a:pt x="371" y="9"/>
                  </a:lnTo>
                  <a:lnTo>
                    <a:pt x="385" y="9"/>
                  </a:lnTo>
                  <a:lnTo>
                    <a:pt x="397" y="7"/>
                  </a:lnTo>
                  <a:lnTo>
                    <a:pt x="411" y="4"/>
                  </a:lnTo>
                  <a:lnTo>
                    <a:pt x="425" y="2"/>
                  </a:lnTo>
                  <a:lnTo>
                    <a:pt x="4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59" name="Freeform 141"/>
            <p:cNvSpPr>
              <a:spLocks/>
            </p:cNvSpPr>
            <p:nvPr/>
          </p:nvSpPr>
          <p:spPr bwMode="auto">
            <a:xfrm>
              <a:off x="2952" y="9930"/>
              <a:ext cx="272" cy="409"/>
            </a:xfrm>
            <a:custGeom>
              <a:avLst/>
              <a:gdLst>
                <a:gd name="T0" fmla="*/ 263 w 341"/>
                <a:gd name="T1" fmla="*/ 9 h 512"/>
                <a:gd name="T2" fmla="*/ 280 w 341"/>
                <a:gd name="T3" fmla="*/ 38 h 512"/>
                <a:gd name="T4" fmla="*/ 289 w 341"/>
                <a:gd name="T5" fmla="*/ 74 h 512"/>
                <a:gd name="T6" fmla="*/ 299 w 341"/>
                <a:gd name="T7" fmla="*/ 112 h 512"/>
                <a:gd name="T8" fmla="*/ 303 w 341"/>
                <a:gd name="T9" fmla="*/ 150 h 512"/>
                <a:gd name="T10" fmla="*/ 308 w 341"/>
                <a:gd name="T11" fmla="*/ 188 h 512"/>
                <a:gd name="T12" fmla="*/ 318 w 341"/>
                <a:gd name="T13" fmla="*/ 226 h 512"/>
                <a:gd name="T14" fmla="*/ 330 w 341"/>
                <a:gd name="T15" fmla="*/ 267 h 512"/>
                <a:gd name="T16" fmla="*/ 339 w 341"/>
                <a:gd name="T17" fmla="*/ 300 h 512"/>
                <a:gd name="T18" fmla="*/ 339 w 341"/>
                <a:gd name="T19" fmla="*/ 331 h 512"/>
                <a:gd name="T20" fmla="*/ 334 w 341"/>
                <a:gd name="T21" fmla="*/ 357 h 512"/>
                <a:gd name="T22" fmla="*/ 322 w 341"/>
                <a:gd name="T23" fmla="*/ 383 h 512"/>
                <a:gd name="T24" fmla="*/ 308 w 341"/>
                <a:gd name="T25" fmla="*/ 407 h 512"/>
                <a:gd name="T26" fmla="*/ 289 w 341"/>
                <a:gd name="T27" fmla="*/ 424 h 512"/>
                <a:gd name="T28" fmla="*/ 268 w 341"/>
                <a:gd name="T29" fmla="*/ 443 h 512"/>
                <a:gd name="T30" fmla="*/ 242 w 341"/>
                <a:gd name="T31" fmla="*/ 457 h 512"/>
                <a:gd name="T32" fmla="*/ 216 w 341"/>
                <a:gd name="T33" fmla="*/ 471 h 512"/>
                <a:gd name="T34" fmla="*/ 185 w 341"/>
                <a:gd name="T35" fmla="*/ 478 h 512"/>
                <a:gd name="T36" fmla="*/ 156 w 341"/>
                <a:gd name="T37" fmla="*/ 486 h 512"/>
                <a:gd name="T38" fmla="*/ 125 w 341"/>
                <a:gd name="T39" fmla="*/ 493 h 512"/>
                <a:gd name="T40" fmla="*/ 97 w 341"/>
                <a:gd name="T41" fmla="*/ 497 h 512"/>
                <a:gd name="T42" fmla="*/ 66 w 341"/>
                <a:gd name="T43" fmla="*/ 502 h 512"/>
                <a:gd name="T44" fmla="*/ 38 w 341"/>
                <a:gd name="T45" fmla="*/ 505 h 512"/>
                <a:gd name="T46" fmla="*/ 11 w 341"/>
                <a:gd name="T47" fmla="*/ 509 h 512"/>
                <a:gd name="T48" fmla="*/ 4 w 341"/>
                <a:gd name="T49" fmla="*/ 488 h 512"/>
                <a:gd name="T50" fmla="*/ 35 w 341"/>
                <a:gd name="T51" fmla="*/ 457 h 512"/>
                <a:gd name="T52" fmla="*/ 78 w 341"/>
                <a:gd name="T53" fmla="*/ 438 h 512"/>
                <a:gd name="T54" fmla="*/ 116 w 341"/>
                <a:gd name="T55" fmla="*/ 428 h 512"/>
                <a:gd name="T56" fmla="*/ 144 w 341"/>
                <a:gd name="T57" fmla="*/ 424 h 512"/>
                <a:gd name="T58" fmla="*/ 180 w 341"/>
                <a:gd name="T59" fmla="*/ 417 h 512"/>
                <a:gd name="T60" fmla="*/ 227 w 341"/>
                <a:gd name="T61" fmla="*/ 402 h 512"/>
                <a:gd name="T62" fmla="*/ 261 w 341"/>
                <a:gd name="T63" fmla="*/ 376 h 512"/>
                <a:gd name="T64" fmla="*/ 277 w 341"/>
                <a:gd name="T65" fmla="*/ 345 h 512"/>
                <a:gd name="T66" fmla="*/ 282 w 341"/>
                <a:gd name="T67" fmla="*/ 321 h 512"/>
                <a:gd name="T68" fmla="*/ 282 w 341"/>
                <a:gd name="T69" fmla="*/ 286 h 512"/>
                <a:gd name="T70" fmla="*/ 277 w 341"/>
                <a:gd name="T71" fmla="*/ 245 h 512"/>
                <a:gd name="T72" fmla="*/ 265 w 341"/>
                <a:gd name="T73" fmla="*/ 205 h 512"/>
                <a:gd name="T74" fmla="*/ 251 w 341"/>
                <a:gd name="T75" fmla="*/ 164 h 512"/>
                <a:gd name="T76" fmla="*/ 239 w 341"/>
                <a:gd name="T77" fmla="*/ 126 h 512"/>
                <a:gd name="T78" fmla="*/ 230 w 341"/>
                <a:gd name="T79" fmla="*/ 88 h 512"/>
                <a:gd name="T80" fmla="*/ 230 w 341"/>
                <a:gd name="T81" fmla="*/ 50 h 512"/>
                <a:gd name="T82" fmla="*/ 242 w 341"/>
                <a:gd name="T83" fmla="*/ 14 h 512"/>
                <a:gd name="T84" fmla="*/ 256 w 341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512"/>
                <a:gd name="T131" fmla="*/ 341 w 341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512">
                  <a:moveTo>
                    <a:pt x="256" y="0"/>
                  </a:moveTo>
                  <a:lnTo>
                    <a:pt x="263" y="9"/>
                  </a:lnTo>
                  <a:lnTo>
                    <a:pt x="273" y="24"/>
                  </a:lnTo>
                  <a:lnTo>
                    <a:pt x="280" y="38"/>
                  </a:lnTo>
                  <a:lnTo>
                    <a:pt x="287" y="57"/>
                  </a:lnTo>
                  <a:lnTo>
                    <a:pt x="289" y="74"/>
                  </a:lnTo>
                  <a:lnTo>
                    <a:pt x="294" y="90"/>
                  </a:lnTo>
                  <a:lnTo>
                    <a:pt x="299" y="112"/>
                  </a:lnTo>
                  <a:lnTo>
                    <a:pt x="303" y="133"/>
                  </a:lnTo>
                  <a:lnTo>
                    <a:pt x="303" y="150"/>
                  </a:lnTo>
                  <a:lnTo>
                    <a:pt x="306" y="169"/>
                  </a:lnTo>
                  <a:lnTo>
                    <a:pt x="308" y="188"/>
                  </a:lnTo>
                  <a:lnTo>
                    <a:pt x="315" y="209"/>
                  </a:lnTo>
                  <a:lnTo>
                    <a:pt x="318" y="226"/>
                  </a:lnTo>
                  <a:lnTo>
                    <a:pt x="322" y="248"/>
                  </a:lnTo>
                  <a:lnTo>
                    <a:pt x="330" y="267"/>
                  </a:lnTo>
                  <a:lnTo>
                    <a:pt x="339" y="283"/>
                  </a:lnTo>
                  <a:lnTo>
                    <a:pt x="339" y="300"/>
                  </a:lnTo>
                  <a:lnTo>
                    <a:pt x="341" y="317"/>
                  </a:lnTo>
                  <a:lnTo>
                    <a:pt x="339" y="331"/>
                  </a:lnTo>
                  <a:lnTo>
                    <a:pt x="339" y="345"/>
                  </a:lnTo>
                  <a:lnTo>
                    <a:pt x="334" y="357"/>
                  </a:lnTo>
                  <a:lnTo>
                    <a:pt x="330" y="371"/>
                  </a:lnTo>
                  <a:lnTo>
                    <a:pt x="322" y="383"/>
                  </a:lnTo>
                  <a:lnTo>
                    <a:pt x="318" y="397"/>
                  </a:lnTo>
                  <a:lnTo>
                    <a:pt x="308" y="407"/>
                  </a:lnTo>
                  <a:lnTo>
                    <a:pt x="301" y="414"/>
                  </a:lnTo>
                  <a:lnTo>
                    <a:pt x="289" y="424"/>
                  </a:lnTo>
                  <a:lnTo>
                    <a:pt x="280" y="436"/>
                  </a:lnTo>
                  <a:lnTo>
                    <a:pt x="268" y="443"/>
                  </a:lnTo>
                  <a:lnTo>
                    <a:pt x="256" y="450"/>
                  </a:lnTo>
                  <a:lnTo>
                    <a:pt x="242" y="457"/>
                  </a:lnTo>
                  <a:lnTo>
                    <a:pt x="232" y="466"/>
                  </a:lnTo>
                  <a:lnTo>
                    <a:pt x="216" y="471"/>
                  </a:lnTo>
                  <a:lnTo>
                    <a:pt x="201" y="474"/>
                  </a:lnTo>
                  <a:lnTo>
                    <a:pt x="185" y="478"/>
                  </a:lnTo>
                  <a:lnTo>
                    <a:pt x="173" y="483"/>
                  </a:lnTo>
                  <a:lnTo>
                    <a:pt x="156" y="486"/>
                  </a:lnTo>
                  <a:lnTo>
                    <a:pt x="140" y="490"/>
                  </a:lnTo>
                  <a:lnTo>
                    <a:pt x="125" y="493"/>
                  </a:lnTo>
                  <a:lnTo>
                    <a:pt x="113" y="497"/>
                  </a:lnTo>
                  <a:lnTo>
                    <a:pt x="97" y="497"/>
                  </a:lnTo>
                  <a:lnTo>
                    <a:pt x="80" y="500"/>
                  </a:lnTo>
                  <a:lnTo>
                    <a:pt x="66" y="502"/>
                  </a:lnTo>
                  <a:lnTo>
                    <a:pt x="52" y="505"/>
                  </a:lnTo>
                  <a:lnTo>
                    <a:pt x="38" y="505"/>
                  </a:lnTo>
                  <a:lnTo>
                    <a:pt x="23" y="507"/>
                  </a:lnTo>
                  <a:lnTo>
                    <a:pt x="11" y="509"/>
                  </a:lnTo>
                  <a:lnTo>
                    <a:pt x="0" y="512"/>
                  </a:lnTo>
                  <a:lnTo>
                    <a:pt x="4" y="488"/>
                  </a:lnTo>
                  <a:lnTo>
                    <a:pt x="19" y="474"/>
                  </a:lnTo>
                  <a:lnTo>
                    <a:pt x="35" y="457"/>
                  </a:lnTo>
                  <a:lnTo>
                    <a:pt x="57" y="447"/>
                  </a:lnTo>
                  <a:lnTo>
                    <a:pt x="78" y="438"/>
                  </a:lnTo>
                  <a:lnTo>
                    <a:pt x="104" y="433"/>
                  </a:lnTo>
                  <a:lnTo>
                    <a:pt x="116" y="428"/>
                  </a:lnTo>
                  <a:lnTo>
                    <a:pt x="130" y="426"/>
                  </a:lnTo>
                  <a:lnTo>
                    <a:pt x="144" y="424"/>
                  </a:lnTo>
                  <a:lnTo>
                    <a:pt x="159" y="424"/>
                  </a:lnTo>
                  <a:lnTo>
                    <a:pt x="180" y="417"/>
                  </a:lnTo>
                  <a:lnTo>
                    <a:pt x="206" y="409"/>
                  </a:lnTo>
                  <a:lnTo>
                    <a:pt x="227" y="402"/>
                  </a:lnTo>
                  <a:lnTo>
                    <a:pt x="246" y="393"/>
                  </a:lnTo>
                  <a:lnTo>
                    <a:pt x="261" y="376"/>
                  </a:lnTo>
                  <a:lnTo>
                    <a:pt x="275" y="357"/>
                  </a:lnTo>
                  <a:lnTo>
                    <a:pt x="277" y="345"/>
                  </a:lnTo>
                  <a:lnTo>
                    <a:pt x="282" y="336"/>
                  </a:lnTo>
                  <a:lnTo>
                    <a:pt x="282" y="321"/>
                  </a:lnTo>
                  <a:lnTo>
                    <a:pt x="284" y="307"/>
                  </a:lnTo>
                  <a:lnTo>
                    <a:pt x="282" y="286"/>
                  </a:lnTo>
                  <a:lnTo>
                    <a:pt x="282" y="267"/>
                  </a:lnTo>
                  <a:lnTo>
                    <a:pt x="277" y="245"/>
                  </a:lnTo>
                  <a:lnTo>
                    <a:pt x="273" y="224"/>
                  </a:lnTo>
                  <a:lnTo>
                    <a:pt x="265" y="205"/>
                  </a:lnTo>
                  <a:lnTo>
                    <a:pt x="258" y="186"/>
                  </a:lnTo>
                  <a:lnTo>
                    <a:pt x="251" y="164"/>
                  </a:lnTo>
                  <a:lnTo>
                    <a:pt x="244" y="145"/>
                  </a:lnTo>
                  <a:lnTo>
                    <a:pt x="239" y="126"/>
                  </a:lnTo>
                  <a:lnTo>
                    <a:pt x="235" y="107"/>
                  </a:lnTo>
                  <a:lnTo>
                    <a:pt x="230" y="88"/>
                  </a:lnTo>
                  <a:lnTo>
                    <a:pt x="230" y="71"/>
                  </a:lnTo>
                  <a:lnTo>
                    <a:pt x="230" y="50"/>
                  </a:lnTo>
                  <a:lnTo>
                    <a:pt x="237" y="33"/>
                  </a:lnTo>
                  <a:lnTo>
                    <a:pt x="242" y="1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0" name="Freeform 142"/>
            <p:cNvSpPr>
              <a:spLocks/>
            </p:cNvSpPr>
            <p:nvPr/>
          </p:nvSpPr>
          <p:spPr bwMode="auto">
            <a:xfrm>
              <a:off x="2511" y="9458"/>
              <a:ext cx="600" cy="614"/>
            </a:xfrm>
            <a:custGeom>
              <a:avLst/>
              <a:gdLst>
                <a:gd name="T0" fmla="*/ 733 w 750"/>
                <a:gd name="T1" fmla="*/ 7 h 768"/>
                <a:gd name="T2" fmla="*/ 745 w 750"/>
                <a:gd name="T3" fmla="*/ 40 h 768"/>
                <a:gd name="T4" fmla="*/ 726 w 750"/>
                <a:gd name="T5" fmla="*/ 64 h 768"/>
                <a:gd name="T6" fmla="*/ 686 w 750"/>
                <a:gd name="T7" fmla="*/ 76 h 768"/>
                <a:gd name="T8" fmla="*/ 645 w 750"/>
                <a:gd name="T9" fmla="*/ 90 h 768"/>
                <a:gd name="T10" fmla="*/ 608 w 750"/>
                <a:gd name="T11" fmla="*/ 112 h 768"/>
                <a:gd name="T12" fmla="*/ 570 w 750"/>
                <a:gd name="T13" fmla="*/ 135 h 768"/>
                <a:gd name="T14" fmla="*/ 536 w 750"/>
                <a:gd name="T15" fmla="*/ 161 h 768"/>
                <a:gd name="T16" fmla="*/ 501 w 750"/>
                <a:gd name="T17" fmla="*/ 190 h 768"/>
                <a:gd name="T18" fmla="*/ 470 w 750"/>
                <a:gd name="T19" fmla="*/ 219 h 768"/>
                <a:gd name="T20" fmla="*/ 437 w 750"/>
                <a:gd name="T21" fmla="*/ 252 h 768"/>
                <a:gd name="T22" fmla="*/ 406 w 750"/>
                <a:gd name="T23" fmla="*/ 285 h 768"/>
                <a:gd name="T24" fmla="*/ 375 w 750"/>
                <a:gd name="T25" fmla="*/ 321 h 768"/>
                <a:gd name="T26" fmla="*/ 346 w 750"/>
                <a:gd name="T27" fmla="*/ 354 h 768"/>
                <a:gd name="T28" fmla="*/ 318 w 750"/>
                <a:gd name="T29" fmla="*/ 392 h 768"/>
                <a:gd name="T30" fmla="*/ 289 w 750"/>
                <a:gd name="T31" fmla="*/ 428 h 768"/>
                <a:gd name="T32" fmla="*/ 263 w 750"/>
                <a:gd name="T33" fmla="*/ 466 h 768"/>
                <a:gd name="T34" fmla="*/ 235 w 750"/>
                <a:gd name="T35" fmla="*/ 502 h 768"/>
                <a:gd name="T36" fmla="*/ 213 w 750"/>
                <a:gd name="T37" fmla="*/ 535 h 768"/>
                <a:gd name="T38" fmla="*/ 190 w 750"/>
                <a:gd name="T39" fmla="*/ 569 h 768"/>
                <a:gd name="T40" fmla="*/ 166 w 750"/>
                <a:gd name="T41" fmla="*/ 599 h 768"/>
                <a:gd name="T42" fmla="*/ 145 w 750"/>
                <a:gd name="T43" fmla="*/ 630 h 768"/>
                <a:gd name="T44" fmla="*/ 118 w 750"/>
                <a:gd name="T45" fmla="*/ 664 h 768"/>
                <a:gd name="T46" fmla="*/ 90 w 750"/>
                <a:gd name="T47" fmla="*/ 692 h 768"/>
                <a:gd name="T48" fmla="*/ 64 w 750"/>
                <a:gd name="T49" fmla="*/ 723 h 768"/>
                <a:gd name="T50" fmla="*/ 35 w 750"/>
                <a:gd name="T51" fmla="*/ 752 h 768"/>
                <a:gd name="T52" fmla="*/ 12 w 750"/>
                <a:gd name="T53" fmla="*/ 749 h 768"/>
                <a:gd name="T54" fmla="*/ 7 w 750"/>
                <a:gd name="T55" fmla="*/ 721 h 768"/>
                <a:gd name="T56" fmla="*/ 23 w 750"/>
                <a:gd name="T57" fmla="*/ 692 h 768"/>
                <a:gd name="T58" fmla="*/ 45 w 750"/>
                <a:gd name="T59" fmla="*/ 666 h 768"/>
                <a:gd name="T60" fmla="*/ 66 w 750"/>
                <a:gd name="T61" fmla="*/ 642 h 768"/>
                <a:gd name="T62" fmla="*/ 85 w 750"/>
                <a:gd name="T63" fmla="*/ 616 h 768"/>
                <a:gd name="T64" fmla="*/ 102 w 750"/>
                <a:gd name="T65" fmla="*/ 590 h 768"/>
                <a:gd name="T66" fmla="*/ 123 w 750"/>
                <a:gd name="T67" fmla="*/ 561 h 768"/>
                <a:gd name="T68" fmla="*/ 145 w 750"/>
                <a:gd name="T69" fmla="*/ 533 h 768"/>
                <a:gd name="T70" fmla="*/ 161 w 750"/>
                <a:gd name="T71" fmla="*/ 509 h 768"/>
                <a:gd name="T72" fmla="*/ 180 w 750"/>
                <a:gd name="T73" fmla="*/ 480 h 768"/>
                <a:gd name="T74" fmla="*/ 202 w 750"/>
                <a:gd name="T75" fmla="*/ 454 h 768"/>
                <a:gd name="T76" fmla="*/ 221 w 750"/>
                <a:gd name="T77" fmla="*/ 426 h 768"/>
                <a:gd name="T78" fmla="*/ 242 w 750"/>
                <a:gd name="T79" fmla="*/ 402 h 768"/>
                <a:gd name="T80" fmla="*/ 263 w 750"/>
                <a:gd name="T81" fmla="*/ 373 h 768"/>
                <a:gd name="T82" fmla="*/ 282 w 750"/>
                <a:gd name="T83" fmla="*/ 345 h 768"/>
                <a:gd name="T84" fmla="*/ 304 w 750"/>
                <a:gd name="T85" fmla="*/ 321 h 768"/>
                <a:gd name="T86" fmla="*/ 327 w 750"/>
                <a:gd name="T87" fmla="*/ 295 h 768"/>
                <a:gd name="T88" fmla="*/ 346 w 750"/>
                <a:gd name="T89" fmla="*/ 269 h 768"/>
                <a:gd name="T90" fmla="*/ 368 w 750"/>
                <a:gd name="T91" fmla="*/ 242 h 768"/>
                <a:gd name="T92" fmla="*/ 391 w 750"/>
                <a:gd name="T93" fmla="*/ 219 h 768"/>
                <a:gd name="T94" fmla="*/ 415 w 750"/>
                <a:gd name="T95" fmla="*/ 195 h 768"/>
                <a:gd name="T96" fmla="*/ 439 w 750"/>
                <a:gd name="T97" fmla="*/ 171 h 768"/>
                <a:gd name="T98" fmla="*/ 465 w 750"/>
                <a:gd name="T99" fmla="*/ 150 h 768"/>
                <a:gd name="T100" fmla="*/ 489 w 750"/>
                <a:gd name="T101" fmla="*/ 131 h 768"/>
                <a:gd name="T102" fmla="*/ 515 w 750"/>
                <a:gd name="T103" fmla="*/ 112 h 768"/>
                <a:gd name="T104" fmla="*/ 539 w 750"/>
                <a:gd name="T105" fmla="*/ 90 h 768"/>
                <a:gd name="T106" fmla="*/ 567 w 750"/>
                <a:gd name="T107" fmla="*/ 73 h 768"/>
                <a:gd name="T108" fmla="*/ 596 w 750"/>
                <a:gd name="T109" fmla="*/ 59 h 768"/>
                <a:gd name="T110" fmla="*/ 622 w 750"/>
                <a:gd name="T111" fmla="*/ 42 h 768"/>
                <a:gd name="T112" fmla="*/ 650 w 750"/>
                <a:gd name="T113" fmla="*/ 28 h 768"/>
                <a:gd name="T114" fmla="*/ 679 w 750"/>
                <a:gd name="T115" fmla="*/ 14 h 768"/>
                <a:gd name="T116" fmla="*/ 712 w 750"/>
                <a:gd name="T117" fmla="*/ 4 h 768"/>
                <a:gd name="T118" fmla="*/ 729 w 750"/>
                <a:gd name="T119" fmla="*/ 0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0"/>
                <a:gd name="T181" fmla="*/ 0 h 768"/>
                <a:gd name="T182" fmla="*/ 750 w 75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0" h="768">
                  <a:moveTo>
                    <a:pt x="729" y="0"/>
                  </a:moveTo>
                  <a:lnTo>
                    <a:pt x="733" y="7"/>
                  </a:lnTo>
                  <a:lnTo>
                    <a:pt x="740" y="23"/>
                  </a:lnTo>
                  <a:lnTo>
                    <a:pt x="745" y="40"/>
                  </a:lnTo>
                  <a:lnTo>
                    <a:pt x="750" y="59"/>
                  </a:lnTo>
                  <a:lnTo>
                    <a:pt x="726" y="64"/>
                  </a:lnTo>
                  <a:lnTo>
                    <a:pt x="707" y="71"/>
                  </a:lnTo>
                  <a:lnTo>
                    <a:pt x="686" y="76"/>
                  </a:lnTo>
                  <a:lnTo>
                    <a:pt x="664" y="83"/>
                  </a:lnTo>
                  <a:lnTo>
                    <a:pt x="645" y="90"/>
                  </a:lnTo>
                  <a:lnTo>
                    <a:pt x="627" y="102"/>
                  </a:lnTo>
                  <a:lnTo>
                    <a:pt x="608" y="112"/>
                  </a:lnTo>
                  <a:lnTo>
                    <a:pt x="591" y="126"/>
                  </a:lnTo>
                  <a:lnTo>
                    <a:pt x="570" y="135"/>
                  </a:lnTo>
                  <a:lnTo>
                    <a:pt x="553" y="147"/>
                  </a:lnTo>
                  <a:lnTo>
                    <a:pt x="536" y="161"/>
                  </a:lnTo>
                  <a:lnTo>
                    <a:pt x="520" y="176"/>
                  </a:lnTo>
                  <a:lnTo>
                    <a:pt x="501" y="190"/>
                  </a:lnTo>
                  <a:lnTo>
                    <a:pt x="484" y="202"/>
                  </a:lnTo>
                  <a:lnTo>
                    <a:pt x="470" y="219"/>
                  </a:lnTo>
                  <a:lnTo>
                    <a:pt x="456" y="238"/>
                  </a:lnTo>
                  <a:lnTo>
                    <a:pt x="437" y="252"/>
                  </a:lnTo>
                  <a:lnTo>
                    <a:pt x="420" y="269"/>
                  </a:lnTo>
                  <a:lnTo>
                    <a:pt x="406" y="285"/>
                  </a:lnTo>
                  <a:lnTo>
                    <a:pt x="391" y="304"/>
                  </a:lnTo>
                  <a:lnTo>
                    <a:pt x="375" y="321"/>
                  </a:lnTo>
                  <a:lnTo>
                    <a:pt x="361" y="338"/>
                  </a:lnTo>
                  <a:lnTo>
                    <a:pt x="346" y="354"/>
                  </a:lnTo>
                  <a:lnTo>
                    <a:pt x="334" y="376"/>
                  </a:lnTo>
                  <a:lnTo>
                    <a:pt x="318" y="392"/>
                  </a:lnTo>
                  <a:lnTo>
                    <a:pt x="304" y="409"/>
                  </a:lnTo>
                  <a:lnTo>
                    <a:pt x="289" y="428"/>
                  </a:lnTo>
                  <a:lnTo>
                    <a:pt x="278" y="450"/>
                  </a:lnTo>
                  <a:lnTo>
                    <a:pt x="263" y="466"/>
                  </a:lnTo>
                  <a:lnTo>
                    <a:pt x="249" y="483"/>
                  </a:lnTo>
                  <a:lnTo>
                    <a:pt x="235" y="502"/>
                  </a:lnTo>
                  <a:lnTo>
                    <a:pt x="223" y="523"/>
                  </a:lnTo>
                  <a:lnTo>
                    <a:pt x="213" y="535"/>
                  </a:lnTo>
                  <a:lnTo>
                    <a:pt x="202" y="552"/>
                  </a:lnTo>
                  <a:lnTo>
                    <a:pt x="190" y="569"/>
                  </a:lnTo>
                  <a:lnTo>
                    <a:pt x="180" y="585"/>
                  </a:lnTo>
                  <a:lnTo>
                    <a:pt x="166" y="599"/>
                  </a:lnTo>
                  <a:lnTo>
                    <a:pt x="154" y="614"/>
                  </a:lnTo>
                  <a:lnTo>
                    <a:pt x="145" y="630"/>
                  </a:lnTo>
                  <a:lnTo>
                    <a:pt x="133" y="649"/>
                  </a:lnTo>
                  <a:lnTo>
                    <a:pt x="118" y="664"/>
                  </a:lnTo>
                  <a:lnTo>
                    <a:pt x="104" y="678"/>
                  </a:lnTo>
                  <a:lnTo>
                    <a:pt x="90" y="692"/>
                  </a:lnTo>
                  <a:lnTo>
                    <a:pt x="78" y="709"/>
                  </a:lnTo>
                  <a:lnTo>
                    <a:pt x="64" y="723"/>
                  </a:lnTo>
                  <a:lnTo>
                    <a:pt x="50" y="738"/>
                  </a:lnTo>
                  <a:lnTo>
                    <a:pt x="35" y="752"/>
                  </a:lnTo>
                  <a:lnTo>
                    <a:pt x="23" y="768"/>
                  </a:lnTo>
                  <a:lnTo>
                    <a:pt x="12" y="749"/>
                  </a:lnTo>
                  <a:lnTo>
                    <a:pt x="0" y="733"/>
                  </a:lnTo>
                  <a:lnTo>
                    <a:pt x="7" y="721"/>
                  </a:lnTo>
                  <a:lnTo>
                    <a:pt x="19" y="707"/>
                  </a:lnTo>
                  <a:lnTo>
                    <a:pt x="23" y="692"/>
                  </a:lnTo>
                  <a:lnTo>
                    <a:pt x="35" y="680"/>
                  </a:lnTo>
                  <a:lnTo>
                    <a:pt x="45" y="666"/>
                  </a:lnTo>
                  <a:lnTo>
                    <a:pt x="57" y="657"/>
                  </a:lnTo>
                  <a:lnTo>
                    <a:pt x="66" y="642"/>
                  </a:lnTo>
                  <a:lnTo>
                    <a:pt x="78" y="630"/>
                  </a:lnTo>
                  <a:lnTo>
                    <a:pt x="85" y="616"/>
                  </a:lnTo>
                  <a:lnTo>
                    <a:pt x="95" y="602"/>
                  </a:lnTo>
                  <a:lnTo>
                    <a:pt x="102" y="590"/>
                  </a:lnTo>
                  <a:lnTo>
                    <a:pt x="114" y="576"/>
                  </a:lnTo>
                  <a:lnTo>
                    <a:pt x="123" y="561"/>
                  </a:lnTo>
                  <a:lnTo>
                    <a:pt x="135" y="547"/>
                  </a:lnTo>
                  <a:lnTo>
                    <a:pt x="145" y="533"/>
                  </a:lnTo>
                  <a:lnTo>
                    <a:pt x="154" y="523"/>
                  </a:lnTo>
                  <a:lnTo>
                    <a:pt x="161" y="509"/>
                  </a:lnTo>
                  <a:lnTo>
                    <a:pt x="173" y="495"/>
                  </a:lnTo>
                  <a:lnTo>
                    <a:pt x="180" y="480"/>
                  </a:lnTo>
                  <a:lnTo>
                    <a:pt x="192" y="469"/>
                  </a:lnTo>
                  <a:lnTo>
                    <a:pt x="202" y="454"/>
                  </a:lnTo>
                  <a:lnTo>
                    <a:pt x="213" y="440"/>
                  </a:lnTo>
                  <a:lnTo>
                    <a:pt x="221" y="426"/>
                  </a:lnTo>
                  <a:lnTo>
                    <a:pt x="232" y="414"/>
                  </a:lnTo>
                  <a:lnTo>
                    <a:pt x="242" y="402"/>
                  </a:lnTo>
                  <a:lnTo>
                    <a:pt x="254" y="388"/>
                  </a:lnTo>
                  <a:lnTo>
                    <a:pt x="263" y="373"/>
                  </a:lnTo>
                  <a:lnTo>
                    <a:pt x="275" y="359"/>
                  </a:lnTo>
                  <a:lnTo>
                    <a:pt x="282" y="345"/>
                  </a:lnTo>
                  <a:lnTo>
                    <a:pt x="294" y="335"/>
                  </a:lnTo>
                  <a:lnTo>
                    <a:pt x="304" y="321"/>
                  </a:lnTo>
                  <a:lnTo>
                    <a:pt x="318" y="309"/>
                  </a:lnTo>
                  <a:lnTo>
                    <a:pt x="327" y="295"/>
                  </a:lnTo>
                  <a:lnTo>
                    <a:pt x="339" y="281"/>
                  </a:lnTo>
                  <a:lnTo>
                    <a:pt x="346" y="269"/>
                  </a:lnTo>
                  <a:lnTo>
                    <a:pt x="358" y="257"/>
                  </a:lnTo>
                  <a:lnTo>
                    <a:pt x="368" y="242"/>
                  </a:lnTo>
                  <a:lnTo>
                    <a:pt x="382" y="231"/>
                  </a:lnTo>
                  <a:lnTo>
                    <a:pt x="391" y="219"/>
                  </a:lnTo>
                  <a:lnTo>
                    <a:pt x="406" y="207"/>
                  </a:lnTo>
                  <a:lnTo>
                    <a:pt x="415" y="195"/>
                  </a:lnTo>
                  <a:lnTo>
                    <a:pt x="427" y="185"/>
                  </a:lnTo>
                  <a:lnTo>
                    <a:pt x="439" y="171"/>
                  </a:lnTo>
                  <a:lnTo>
                    <a:pt x="453" y="161"/>
                  </a:lnTo>
                  <a:lnTo>
                    <a:pt x="465" y="150"/>
                  </a:lnTo>
                  <a:lnTo>
                    <a:pt x="475" y="140"/>
                  </a:lnTo>
                  <a:lnTo>
                    <a:pt x="489" y="131"/>
                  </a:lnTo>
                  <a:lnTo>
                    <a:pt x="503" y="123"/>
                  </a:lnTo>
                  <a:lnTo>
                    <a:pt x="515" y="112"/>
                  </a:lnTo>
                  <a:lnTo>
                    <a:pt x="529" y="102"/>
                  </a:lnTo>
                  <a:lnTo>
                    <a:pt x="539" y="90"/>
                  </a:lnTo>
                  <a:lnTo>
                    <a:pt x="553" y="83"/>
                  </a:lnTo>
                  <a:lnTo>
                    <a:pt x="567" y="73"/>
                  </a:lnTo>
                  <a:lnTo>
                    <a:pt x="581" y="66"/>
                  </a:lnTo>
                  <a:lnTo>
                    <a:pt x="596" y="59"/>
                  </a:lnTo>
                  <a:lnTo>
                    <a:pt x="608" y="52"/>
                  </a:lnTo>
                  <a:lnTo>
                    <a:pt x="622" y="42"/>
                  </a:lnTo>
                  <a:lnTo>
                    <a:pt x="636" y="35"/>
                  </a:lnTo>
                  <a:lnTo>
                    <a:pt x="650" y="28"/>
                  </a:lnTo>
                  <a:lnTo>
                    <a:pt x="664" y="21"/>
                  </a:lnTo>
                  <a:lnTo>
                    <a:pt x="679" y="14"/>
                  </a:lnTo>
                  <a:lnTo>
                    <a:pt x="695" y="7"/>
                  </a:lnTo>
                  <a:lnTo>
                    <a:pt x="712" y="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1" name="Freeform 143"/>
            <p:cNvSpPr>
              <a:spLocks/>
            </p:cNvSpPr>
            <p:nvPr/>
          </p:nvSpPr>
          <p:spPr bwMode="auto">
            <a:xfrm>
              <a:off x="2666" y="9937"/>
              <a:ext cx="202" cy="274"/>
            </a:xfrm>
            <a:custGeom>
              <a:avLst/>
              <a:gdLst>
                <a:gd name="T0" fmla="*/ 233 w 252"/>
                <a:gd name="T1" fmla="*/ 0 h 343"/>
                <a:gd name="T2" fmla="*/ 243 w 252"/>
                <a:gd name="T3" fmla="*/ 15 h 343"/>
                <a:gd name="T4" fmla="*/ 250 w 252"/>
                <a:gd name="T5" fmla="*/ 29 h 343"/>
                <a:gd name="T6" fmla="*/ 252 w 252"/>
                <a:gd name="T7" fmla="*/ 46 h 343"/>
                <a:gd name="T8" fmla="*/ 252 w 252"/>
                <a:gd name="T9" fmla="*/ 62 h 343"/>
                <a:gd name="T10" fmla="*/ 247 w 252"/>
                <a:gd name="T11" fmla="*/ 77 h 343"/>
                <a:gd name="T12" fmla="*/ 240 w 252"/>
                <a:gd name="T13" fmla="*/ 93 h 343"/>
                <a:gd name="T14" fmla="*/ 231 w 252"/>
                <a:gd name="T15" fmla="*/ 110 h 343"/>
                <a:gd name="T16" fmla="*/ 224 w 252"/>
                <a:gd name="T17" fmla="*/ 129 h 343"/>
                <a:gd name="T18" fmla="*/ 212 w 252"/>
                <a:gd name="T19" fmla="*/ 141 h 343"/>
                <a:gd name="T20" fmla="*/ 197 w 252"/>
                <a:gd name="T21" fmla="*/ 160 h 343"/>
                <a:gd name="T22" fmla="*/ 183 w 252"/>
                <a:gd name="T23" fmla="*/ 174 h 343"/>
                <a:gd name="T24" fmla="*/ 171 w 252"/>
                <a:gd name="T25" fmla="*/ 193 h 343"/>
                <a:gd name="T26" fmla="*/ 157 w 252"/>
                <a:gd name="T27" fmla="*/ 205 h 343"/>
                <a:gd name="T28" fmla="*/ 145 w 252"/>
                <a:gd name="T29" fmla="*/ 222 h 343"/>
                <a:gd name="T30" fmla="*/ 131 w 252"/>
                <a:gd name="T31" fmla="*/ 236 h 343"/>
                <a:gd name="T32" fmla="*/ 124 w 252"/>
                <a:gd name="T33" fmla="*/ 253 h 343"/>
                <a:gd name="T34" fmla="*/ 105 w 252"/>
                <a:gd name="T35" fmla="*/ 265 h 343"/>
                <a:gd name="T36" fmla="*/ 88 w 252"/>
                <a:gd name="T37" fmla="*/ 279 h 343"/>
                <a:gd name="T38" fmla="*/ 76 w 252"/>
                <a:gd name="T39" fmla="*/ 296 h 343"/>
                <a:gd name="T40" fmla="*/ 65 w 252"/>
                <a:gd name="T41" fmla="*/ 315 h 343"/>
                <a:gd name="T42" fmla="*/ 50 w 252"/>
                <a:gd name="T43" fmla="*/ 329 h 343"/>
                <a:gd name="T44" fmla="*/ 36 w 252"/>
                <a:gd name="T45" fmla="*/ 338 h 343"/>
                <a:gd name="T46" fmla="*/ 19 w 252"/>
                <a:gd name="T47" fmla="*/ 343 h 343"/>
                <a:gd name="T48" fmla="*/ 0 w 252"/>
                <a:gd name="T49" fmla="*/ 341 h 343"/>
                <a:gd name="T50" fmla="*/ 5 w 252"/>
                <a:gd name="T51" fmla="*/ 317 h 343"/>
                <a:gd name="T52" fmla="*/ 17 w 252"/>
                <a:gd name="T53" fmla="*/ 293 h 343"/>
                <a:gd name="T54" fmla="*/ 19 w 252"/>
                <a:gd name="T55" fmla="*/ 281 h 343"/>
                <a:gd name="T56" fmla="*/ 27 w 252"/>
                <a:gd name="T57" fmla="*/ 269 h 343"/>
                <a:gd name="T58" fmla="*/ 34 w 252"/>
                <a:gd name="T59" fmla="*/ 260 h 343"/>
                <a:gd name="T60" fmla="*/ 43 w 252"/>
                <a:gd name="T61" fmla="*/ 250 h 343"/>
                <a:gd name="T62" fmla="*/ 57 w 252"/>
                <a:gd name="T63" fmla="*/ 229 h 343"/>
                <a:gd name="T64" fmla="*/ 76 w 252"/>
                <a:gd name="T65" fmla="*/ 208 h 343"/>
                <a:gd name="T66" fmla="*/ 84 w 252"/>
                <a:gd name="T67" fmla="*/ 198 h 343"/>
                <a:gd name="T68" fmla="*/ 91 w 252"/>
                <a:gd name="T69" fmla="*/ 189 h 343"/>
                <a:gd name="T70" fmla="*/ 100 w 252"/>
                <a:gd name="T71" fmla="*/ 177 h 343"/>
                <a:gd name="T72" fmla="*/ 112 w 252"/>
                <a:gd name="T73" fmla="*/ 167 h 343"/>
                <a:gd name="T74" fmla="*/ 129 w 252"/>
                <a:gd name="T75" fmla="*/ 146 h 343"/>
                <a:gd name="T76" fmla="*/ 148 w 252"/>
                <a:gd name="T77" fmla="*/ 127 h 343"/>
                <a:gd name="T78" fmla="*/ 162 w 252"/>
                <a:gd name="T79" fmla="*/ 105 h 343"/>
                <a:gd name="T80" fmla="*/ 181 w 252"/>
                <a:gd name="T81" fmla="*/ 86 h 343"/>
                <a:gd name="T82" fmla="*/ 188 w 252"/>
                <a:gd name="T83" fmla="*/ 74 h 343"/>
                <a:gd name="T84" fmla="*/ 195 w 252"/>
                <a:gd name="T85" fmla="*/ 65 h 343"/>
                <a:gd name="T86" fmla="*/ 202 w 252"/>
                <a:gd name="T87" fmla="*/ 53 h 343"/>
                <a:gd name="T88" fmla="*/ 212 w 252"/>
                <a:gd name="T89" fmla="*/ 43 h 343"/>
                <a:gd name="T90" fmla="*/ 221 w 252"/>
                <a:gd name="T91" fmla="*/ 22 h 343"/>
                <a:gd name="T92" fmla="*/ 233 w 252"/>
                <a:gd name="T93" fmla="*/ 0 h 343"/>
                <a:gd name="T94" fmla="*/ 233 w 252"/>
                <a:gd name="T95" fmla="*/ 0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2"/>
                <a:gd name="T145" fmla="*/ 0 h 343"/>
                <a:gd name="T146" fmla="*/ 252 w 252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2" h="343">
                  <a:moveTo>
                    <a:pt x="233" y="0"/>
                  </a:moveTo>
                  <a:lnTo>
                    <a:pt x="243" y="15"/>
                  </a:lnTo>
                  <a:lnTo>
                    <a:pt x="250" y="29"/>
                  </a:lnTo>
                  <a:lnTo>
                    <a:pt x="252" y="46"/>
                  </a:lnTo>
                  <a:lnTo>
                    <a:pt x="252" y="62"/>
                  </a:lnTo>
                  <a:lnTo>
                    <a:pt x="247" y="77"/>
                  </a:lnTo>
                  <a:lnTo>
                    <a:pt x="240" y="93"/>
                  </a:lnTo>
                  <a:lnTo>
                    <a:pt x="231" y="110"/>
                  </a:lnTo>
                  <a:lnTo>
                    <a:pt x="224" y="129"/>
                  </a:lnTo>
                  <a:lnTo>
                    <a:pt x="212" y="141"/>
                  </a:lnTo>
                  <a:lnTo>
                    <a:pt x="197" y="160"/>
                  </a:lnTo>
                  <a:lnTo>
                    <a:pt x="183" y="174"/>
                  </a:lnTo>
                  <a:lnTo>
                    <a:pt x="171" y="193"/>
                  </a:lnTo>
                  <a:lnTo>
                    <a:pt x="157" y="205"/>
                  </a:lnTo>
                  <a:lnTo>
                    <a:pt x="145" y="222"/>
                  </a:lnTo>
                  <a:lnTo>
                    <a:pt x="131" y="236"/>
                  </a:lnTo>
                  <a:lnTo>
                    <a:pt x="124" y="253"/>
                  </a:lnTo>
                  <a:lnTo>
                    <a:pt x="105" y="265"/>
                  </a:lnTo>
                  <a:lnTo>
                    <a:pt x="88" y="279"/>
                  </a:lnTo>
                  <a:lnTo>
                    <a:pt x="76" y="296"/>
                  </a:lnTo>
                  <a:lnTo>
                    <a:pt x="65" y="315"/>
                  </a:lnTo>
                  <a:lnTo>
                    <a:pt x="50" y="329"/>
                  </a:lnTo>
                  <a:lnTo>
                    <a:pt x="36" y="338"/>
                  </a:lnTo>
                  <a:lnTo>
                    <a:pt x="19" y="343"/>
                  </a:lnTo>
                  <a:lnTo>
                    <a:pt x="0" y="341"/>
                  </a:lnTo>
                  <a:lnTo>
                    <a:pt x="5" y="317"/>
                  </a:lnTo>
                  <a:lnTo>
                    <a:pt x="17" y="293"/>
                  </a:lnTo>
                  <a:lnTo>
                    <a:pt x="19" y="281"/>
                  </a:lnTo>
                  <a:lnTo>
                    <a:pt x="27" y="269"/>
                  </a:lnTo>
                  <a:lnTo>
                    <a:pt x="34" y="260"/>
                  </a:lnTo>
                  <a:lnTo>
                    <a:pt x="43" y="250"/>
                  </a:lnTo>
                  <a:lnTo>
                    <a:pt x="57" y="229"/>
                  </a:lnTo>
                  <a:lnTo>
                    <a:pt x="76" y="208"/>
                  </a:lnTo>
                  <a:lnTo>
                    <a:pt x="84" y="198"/>
                  </a:lnTo>
                  <a:lnTo>
                    <a:pt x="91" y="189"/>
                  </a:lnTo>
                  <a:lnTo>
                    <a:pt x="100" y="177"/>
                  </a:lnTo>
                  <a:lnTo>
                    <a:pt x="112" y="167"/>
                  </a:lnTo>
                  <a:lnTo>
                    <a:pt x="129" y="146"/>
                  </a:lnTo>
                  <a:lnTo>
                    <a:pt x="148" y="127"/>
                  </a:lnTo>
                  <a:lnTo>
                    <a:pt x="162" y="105"/>
                  </a:lnTo>
                  <a:lnTo>
                    <a:pt x="181" y="86"/>
                  </a:lnTo>
                  <a:lnTo>
                    <a:pt x="188" y="74"/>
                  </a:lnTo>
                  <a:lnTo>
                    <a:pt x="195" y="65"/>
                  </a:lnTo>
                  <a:lnTo>
                    <a:pt x="202" y="53"/>
                  </a:lnTo>
                  <a:lnTo>
                    <a:pt x="212" y="43"/>
                  </a:lnTo>
                  <a:lnTo>
                    <a:pt x="221" y="2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2" name="Freeform 144"/>
            <p:cNvSpPr>
              <a:spLocks/>
            </p:cNvSpPr>
            <p:nvPr/>
          </p:nvSpPr>
          <p:spPr bwMode="auto">
            <a:xfrm>
              <a:off x="2543" y="10072"/>
              <a:ext cx="101" cy="78"/>
            </a:xfrm>
            <a:custGeom>
              <a:avLst/>
              <a:gdLst>
                <a:gd name="T0" fmla="*/ 26 w 126"/>
                <a:gd name="T1" fmla="*/ 0 h 98"/>
                <a:gd name="T2" fmla="*/ 33 w 126"/>
                <a:gd name="T3" fmla="*/ 0 h 98"/>
                <a:gd name="T4" fmla="*/ 43 w 126"/>
                <a:gd name="T5" fmla="*/ 5 h 98"/>
                <a:gd name="T6" fmla="*/ 50 w 126"/>
                <a:gd name="T7" fmla="*/ 10 h 98"/>
                <a:gd name="T8" fmla="*/ 64 w 126"/>
                <a:gd name="T9" fmla="*/ 17 h 98"/>
                <a:gd name="T10" fmla="*/ 76 w 126"/>
                <a:gd name="T11" fmla="*/ 24 h 98"/>
                <a:gd name="T12" fmla="*/ 90 w 126"/>
                <a:gd name="T13" fmla="*/ 34 h 98"/>
                <a:gd name="T14" fmla="*/ 102 w 126"/>
                <a:gd name="T15" fmla="*/ 43 h 98"/>
                <a:gd name="T16" fmla="*/ 112 w 126"/>
                <a:gd name="T17" fmla="*/ 55 h 98"/>
                <a:gd name="T18" fmla="*/ 124 w 126"/>
                <a:gd name="T19" fmla="*/ 74 h 98"/>
                <a:gd name="T20" fmla="*/ 126 w 126"/>
                <a:gd name="T21" fmla="*/ 91 h 98"/>
                <a:gd name="T22" fmla="*/ 119 w 126"/>
                <a:gd name="T23" fmla="*/ 96 h 98"/>
                <a:gd name="T24" fmla="*/ 112 w 126"/>
                <a:gd name="T25" fmla="*/ 98 h 98"/>
                <a:gd name="T26" fmla="*/ 100 w 126"/>
                <a:gd name="T27" fmla="*/ 98 h 98"/>
                <a:gd name="T28" fmla="*/ 83 w 126"/>
                <a:gd name="T29" fmla="*/ 98 h 98"/>
                <a:gd name="T30" fmla="*/ 71 w 126"/>
                <a:gd name="T31" fmla="*/ 91 h 98"/>
                <a:gd name="T32" fmla="*/ 55 w 126"/>
                <a:gd name="T33" fmla="*/ 81 h 98"/>
                <a:gd name="T34" fmla="*/ 38 w 126"/>
                <a:gd name="T35" fmla="*/ 70 h 98"/>
                <a:gd name="T36" fmla="*/ 19 w 126"/>
                <a:gd name="T37" fmla="*/ 58 h 98"/>
                <a:gd name="T38" fmla="*/ 5 w 126"/>
                <a:gd name="T39" fmla="*/ 41 h 98"/>
                <a:gd name="T40" fmla="*/ 0 w 126"/>
                <a:gd name="T41" fmla="*/ 29 h 98"/>
                <a:gd name="T42" fmla="*/ 0 w 126"/>
                <a:gd name="T43" fmla="*/ 22 h 98"/>
                <a:gd name="T44" fmla="*/ 5 w 126"/>
                <a:gd name="T45" fmla="*/ 15 h 98"/>
                <a:gd name="T46" fmla="*/ 12 w 126"/>
                <a:gd name="T47" fmla="*/ 8 h 98"/>
                <a:gd name="T48" fmla="*/ 26 w 126"/>
                <a:gd name="T49" fmla="*/ 0 h 98"/>
                <a:gd name="T50" fmla="*/ 26 w 126"/>
                <a:gd name="T51" fmla="*/ 0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6"/>
                <a:gd name="T79" fmla="*/ 0 h 98"/>
                <a:gd name="T80" fmla="*/ 126 w 126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6" h="98">
                  <a:moveTo>
                    <a:pt x="26" y="0"/>
                  </a:moveTo>
                  <a:lnTo>
                    <a:pt x="33" y="0"/>
                  </a:lnTo>
                  <a:lnTo>
                    <a:pt x="43" y="5"/>
                  </a:lnTo>
                  <a:lnTo>
                    <a:pt x="50" y="10"/>
                  </a:lnTo>
                  <a:lnTo>
                    <a:pt x="64" y="17"/>
                  </a:lnTo>
                  <a:lnTo>
                    <a:pt x="76" y="24"/>
                  </a:lnTo>
                  <a:lnTo>
                    <a:pt x="90" y="34"/>
                  </a:lnTo>
                  <a:lnTo>
                    <a:pt x="102" y="43"/>
                  </a:lnTo>
                  <a:lnTo>
                    <a:pt x="112" y="55"/>
                  </a:lnTo>
                  <a:lnTo>
                    <a:pt x="124" y="74"/>
                  </a:lnTo>
                  <a:lnTo>
                    <a:pt x="126" y="91"/>
                  </a:lnTo>
                  <a:lnTo>
                    <a:pt x="119" y="96"/>
                  </a:lnTo>
                  <a:lnTo>
                    <a:pt x="112" y="98"/>
                  </a:lnTo>
                  <a:lnTo>
                    <a:pt x="100" y="98"/>
                  </a:lnTo>
                  <a:lnTo>
                    <a:pt x="83" y="98"/>
                  </a:lnTo>
                  <a:lnTo>
                    <a:pt x="71" y="91"/>
                  </a:lnTo>
                  <a:lnTo>
                    <a:pt x="55" y="81"/>
                  </a:lnTo>
                  <a:lnTo>
                    <a:pt x="38" y="70"/>
                  </a:lnTo>
                  <a:lnTo>
                    <a:pt x="19" y="58"/>
                  </a:lnTo>
                  <a:lnTo>
                    <a:pt x="5" y="41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5" y="15"/>
                  </a:lnTo>
                  <a:lnTo>
                    <a:pt x="12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3" name="Freeform 145"/>
            <p:cNvSpPr>
              <a:spLocks/>
            </p:cNvSpPr>
            <p:nvPr/>
          </p:nvSpPr>
          <p:spPr bwMode="auto">
            <a:xfrm>
              <a:off x="2237" y="10116"/>
              <a:ext cx="304" cy="522"/>
            </a:xfrm>
            <a:custGeom>
              <a:avLst/>
              <a:gdLst>
                <a:gd name="T0" fmla="*/ 377 w 380"/>
                <a:gd name="T1" fmla="*/ 24 h 652"/>
                <a:gd name="T2" fmla="*/ 373 w 380"/>
                <a:gd name="T3" fmla="*/ 64 h 652"/>
                <a:gd name="T4" fmla="*/ 354 w 380"/>
                <a:gd name="T5" fmla="*/ 112 h 652"/>
                <a:gd name="T6" fmla="*/ 318 w 380"/>
                <a:gd name="T7" fmla="*/ 160 h 652"/>
                <a:gd name="T8" fmla="*/ 294 w 380"/>
                <a:gd name="T9" fmla="*/ 205 h 652"/>
                <a:gd name="T10" fmla="*/ 273 w 380"/>
                <a:gd name="T11" fmla="*/ 248 h 652"/>
                <a:gd name="T12" fmla="*/ 233 w 380"/>
                <a:gd name="T13" fmla="*/ 298 h 652"/>
                <a:gd name="T14" fmla="*/ 190 w 380"/>
                <a:gd name="T15" fmla="*/ 338 h 652"/>
                <a:gd name="T16" fmla="*/ 152 w 380"/>
                <a:gd name="T17" fmla="*/ 381 h 652"/>
                <a:gd name="T18" fmla="*/ 109 w 380"/>
                <a:gd name="T19" fmla="*/ 424 h 652"/>
                <a:gd name="T20" fmla="*/ 62 w 380"/>
                <a:gd name="T21" fmla="*/ 464 h 652"/>
                <a:gd name="T22" fmla="*/ 47 w 380"/>
                <a:gd name="T23" fmla="*/ 500 h 652"/>
                <a:gd name="T24" fmla="*/ 62 w 380"/>
                <a:gd name="T25" fmla="*/ 552 h 652"/>
                <a:gd name="T26" fmla="*/ 111 w 380"/>
                <a:gd name="T27" fmla="*/ 586 h 652"/>
                <a:gd name="T28" fmla="*/ 176 w 380"/>
                <a:gd name="T29" fmla="*/ 593 h 652"/>
                <a:gd name="T30" fmla="*/ 235 w 380"/>
                <a:gd name="T31" fmla="*/ 569 h 652"/>
                <a:gd name="T32" fmla="*/ 259 w 380"/>
                <a:gd name="T33" fmla="*/ 510 h 652"/>
                <a:gd name="T34" fmla="*/ 266 w 380"/>
                <a:gd name="T35" fmla="*/ 474 h 652"/>
                <a:gd name="T36" fmla="*/ 285 w 380"/>
                <a:gd name="T37" fmla="*/ 438 h 652"/>
                <a:gd name="T38" fmla="*/ 301 w 380"/>
                <a:gd name="T39" fmla="*/ 445 h 652"/>
                <a:gd name="T40" fmla="*/ 316 w 380"/>
                <a:gd name="T41" fmla="*/ 495 h 652"/>
                <a:gd name="T42" fmla="*/ 308 w 380"/>
                <a:gd name="T43" fmla="*/ 538 h 652"/>
                <a:gd name="T44" fmla="*/ 292 w 380"/>
                <a:gd name="T45" fmla="*/ 579 h 652"/>
                <a:gd name="T46" fmla="*/ 261 w 380"/>
                <a:gd name="T47" fmla="*/ 612 h 652"/>
                <a:gd name="T48" fmla="*/ 225 w 380"/>
                <a:gd name="T49" fmla="*/ 638 h 652"/>
                <a:gd name="T50" fmla="*/ 176 w 380"/>
                <a:gd name="T51" fmla="*/ 648 h 652"/>
                <a:gd name="T52" fmla="*/ 133 w 380"/>
                <a:gd name="T53" fmla="*/ 652 h 652"/>
                <a:gd name="T54" fmla="*/ 90 w 380"/>
                <a:gd name="T55" fmla="*/ 643 h 652"/>
                <a:gd name="T56" fmla="*/ 50 w 380"/>
                <a:gd name="T57" fmla="*/ 621 h 652"/>
                <a:gd name="T58" fmla="*/ 21 w 380"/>
                <a:gd name="T59" fmla="*/ 579 h 652"/>
                <a:gd name="T60" fmla="*/ 2 w 380"/>
                <a:gd name="T61" fmla="*/ 529 h 652"/>
                <a:gd name="T62" fmla="*/ 0 w 380"/>
                <a:gd name="T63" fmla="*/ 481 h 652"/>
                <a:gd name="T64" fmla="*/ 16 w 380"/>
                <a:gd name="T65" fmla="*/ 441 h 652"/>
                <a:gd name="T66" fmla="*/ 38 w 380"/>
                <a:gd name="T67" fmla="*/ 400 h 652"/>
                <a:gd name="T68" fmla="*/ 69 w 380"/>
                <a:gd name="T69" fmla="*/ 367 h 652"/>
                <a:gd name="T70" fmla="*/ 109 w 380"/>
                <a:gd name="T71" fmla="*/ 331 h 652"/>
                <a:gd name="T72" fmla="*/ 147 w 380"/>
                <a:gd name="T73" fmla="*/ 298 h 652"/>
                <a:gd name="T74" fmla="*/ 185 w 380"/>
                <a:gd name="T75" fmla="*/ 260 h 652"/>
                <a:gd name="T76" fmla="*/ 221 w 380"/>
                <a:gd name="T77" fmla="*/ 226 h 652"/>
                <a:gd name="T78" fmla="*/ 247 w 380"/>
                <a:gd name="T79" fmla="*/ 186 h 652"/>
                <a:gd name="T80" fmla="*/ 271 w 380"/>
                <a:gd name="T81" fmla="*/ 145 h 652"/>
                <a:gd name="T82" fmla="*/ 299 w 380"/>
                <a:gd name="T83" fmla="*/ 86 h 652"/>
                <a:gd name="T84" fmla="*/ 332 w 380"/>
                <a:gd name="T85" fmla="*/ 31 h 652"/>
                <a:gd name="T86" fmla="*/ 365 w 380"/>
                <a:gd name="T87" fmla="*/ 0 h 6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0"/>
                <a:gd name="T133" fmla="*/ 0 h 652"/>
                <a:gd name="T134" fmla="*/ 380 w 380"/>
                <a:gd name="T135" fmla="*/ 652 h 6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0" h="652">
                  <a:moveTo>
                    <a:pt x="365" y="0"/>
                  </a:moveTo>
                  <a:lnTo>
                    <a:pt x="370" y="10"/>
                  </a:lnTo>
                  <a:lnTo>
                    <a:pt x="377" y="24"/>
                  </a:lnTo>
                  <a:lnTo>
                    <a:pt x="377" y="38"/>
                  </a:lnTo>
                  <a:lnTo>
                    <a:pt x="380" y="50"/>
                  </a:lnTo>
                  <a:lnTo>
                    <a:pt x="373" y="64"/>
                  </a:lnTo>
                  <a:lnTo>
                    <a:pt x="368" y="81"/>
                  </a:lnTo>
                  <a:lnTo>
                    <a:pt x="361" y="98"/>
                  </a:lnTo>
                  <a:lnTo>
                    <a:pt x="354" y="112"/>
                  </a:lnTo>
                  <a:lnTo>
                    <a:pt x="342" y="126"/>
                  </a:lnTo>
                  <a:lnTo>
                    <a:pt x="330" y="143"/>
                  </a:lnTo>
                  <a:lnTo>
                    <a:pt x="318" y="160"/>
                  </a:lnTo>
                  <a:lnTo>
                    <a:pt x="311" y="174"/>
                  </a:lnTo>
                  <a:lnTo>
                    <a:pt x="299" y="188"/>
                  </a:lnTo>
                  <a:lnTo>
                    <a:pt x="294" y="205"/>
                  </a:lnTo>
                  <a:lnTo>
                    <a:pt x="287" y="219"/>
                  </a:lnTo>
                  <a:lnTo>
                    <a:pt x="287" y="236"/>
                  </a:lnTo>
                  <a:lnTo>
                    <a:pt x="273" y="248"/>
                  </a:lnTo>
                  <a:lnTo>
                    <a:pt x="259" y="264"/>
                  </a:lnTo>
                  <a:lnTo>
                    <a:pt x="244" y="281"/>
                  </a:lnTo>
                  <a:lnTo>
                    <a:pt x="233" y="298"/>
                  </a:lnTo>
                  <a:lnTo>
                    <a:pt x="218" y="310"/>
                  </a:lnTo>
                  <a:lnTo>
                    <a:pt x="204" y="324"/>
                  </a:lnTo>
                  <a:lnTo>
                    <a:pt x="190" y="338"/>
                  </a:lnTo>
                  <a:lnTo>
                    <a:pt x="178" y="355"/>
                  </a:lnTo>
                  <a:lnTo>
                    <a:pt x="166" y="369"/>
                  </a:lnTo>
                  <a:lnTo>
                    <a:pt x="152" y="381"/>
                  </a:lnTo>
                  <a:lnTo>
                    <a:pt x="138" y="395"/>
                  </a:lnTo>
                  <a:lnTo>
                    <a:pt x="123" y="410"/>
                  </a:lnTo>
                  <a:lnTo>
                    <a:pt x="109" y="424"/>
                  </a:lnTo>
                  <a:lnTo>
                    <a:pt x="92" y="438"/>
                  </a:lnTo>
                  <a:lnTo>
                    <a:pt x="76" y="450"/>
                  </a:lnTo>
                  <a:lnTo>
                    <a:pt x="62" y="464"/>
                  </a:lnTo>
                  <a:lnTo>
                    <a:pt x="54" y="476"/>
                  </a:lnTo>
                  <a:lnTo>
                    <a:pt x="50" y="488"/>
                  </a:lnTo>
                  <a:lnTo>
                    <a:pt x="47" y="500"/>
                  </a:lnTo>
                  <a:lnTo>
                    <a:pt x="47" y="510"/>
                  </a:lnTo>
                  <a:lnTo>
                    <a:pt x="50" y="531"/>
                  </a:lnTo>
                  <a:lnTo>
                    <a:pt x="62" y="552"/>
                  </a:lnTo>
                  <a:lnTo>
                    <a:pt x="73" y="564"/>
                  </a:lnTo>
                  <a:lnTo>
                    <a:pt x="92" y="576"/>
                  </a:lnTo>
                  <a:lnTo>
                    <a:pt x="111" y="586"/>
                  </a:lnTo>
                  <a:lnTo>
                    <a:pt x="135" y="593"/>
                  </a:lnTo>
                  <a:lnTo>
                    <a:pt x="157" y="593"/>
                  </a:lnTo>
                  <a:lnTo>
                    <a:pt x="176" y="593"/>
                  </a:lnTo>
                  <a:lnTo>
                    <a:pt x="197" y="588"/>
                  </a:lnTo>
                  <a:lnTo>
                    <a:pt x="218" y="581"/>
                  </a:lnTo>
                  <a:lnTo>
                    <a:pt x="235" y="569"/>
                  </a:lnTo>
                  <a:lnTo>
                    <a:pt x="247" y="552"/>
                  </a:lnTo>
                  <a:lnTo>
                    <a:pt x="254" y="531"/>
                  </a:lnTo>
                  <a:lnTo>
                    <a:pt x="259" y="510"/>
                  </a:lnTo>
                  <a:lnTo>
                    <a:pt x="259" y="498"/>
                  </a:lnTo>
                  <a:lnTo>
                    <a:pt x="261" y="486"/>
                  </a:lnTo>
                  <a:lnTo>
                    <a:pt x="266" y="474"/>
                  </a:lnTo>
                  <a:lnTo>
                    <a:pt x="273" y="462"/>
                  </a:lnTo>
                  <a:lnTo>
                    <a:pt x="278" y="448"/>
                  </a:lnTo>
                  <a:lnTo>
                    <a:pt x="285" y="438"/>
                  </a:lnTo>
                  <a:lnTo>
                    <a:pt x="292" y="433"/>
                  </a:lnTo>
                  <a:lnTo>
                    <a:pt x="299" y="431"/>
                  </a:lnTo>
                  <a:lnTo>
                    <a:pt x="301" y="445"/>
                  </a:lnTo>
                  <a:lnTo>
                    <a:pt x="308" y="462"/>
                  </a:lnTo>
                  <a:lnTo>
                    <a:pt x="313" y="479"/>
                  </a:lnTo>
                  <a:lnTo>
                    <a:pt x="316" y="495"/>
                  </a:lnTo>
                  <a:lnTo>
                    <a:pt x="313" y="510"/>
                  </a:lnTo>
                  <a:lnTo>
                    <a:pt x="313" y="524"/>
                  </a:lnTo>
                  <a:lnTo>
                    <a:pt x="308" y="538"/>
                  </a:lnTo>
                  <a:lnTo>
                    <a:pt x="306" y="555"/>
                  </a:lnTo>
                  <a:lnTo>
                    <a:pt x="299" y="567"/>
                  </a:lnTo>
                  <a:lnTo>
                    <a:pt x="292" y="579"/>
                  </a:lnTo>
                  <a:lnTo>
                    <a:pt x="282" y="591"/>
                  </a:lnTo>
                  <a:lnTo>
                    <a:pt x="273" y="602"/>
                  </a:lnTo>
                  <a:lnTo>
                    <a:pt x="261" y="612"/>
                  </a:lnTo>
                  <a:lnTo>
                    <a:pt x="249" y="621"/>
                  </a:lnTo>
                  <a:lnTo>
                    <a:pt x="237" y="629"/>
                  </a:lnTo>
                  <a:lnTo>
                    <a:pt x="225" y="638"/>
                  </a:lnTo>
                  <a:lnTo>
                    <a:pt x="209" y="643"/>
                  </a:lnTo>
                  <a:lnTo>
                    <a:pt x="192" y="645"/>
                  </a:lnTo>
                  <a:lnTo>
                    <a:pt x="176" y="648"/>
                  </a:lnTo>
                  <a:lnTo>
                    <a:pt x="164" y="652"/>
                  </a:lnTo>
                  <a:lnTo>
                    <a:pt x="147" y="652"/>
                  </a:lnTo>
                  <a:lnTo>
                    <a:pt x="133" y="652"/>
                  </a:lnTo>
                  <a:lnTo>
                    <a:pt x="119" y="650"/>
                  </a:lnTo>
                  <a:lnTo>
                    <a:pt x="107" y="648"/>
                  </a:lnTo>
                  <a:lnTo>
                    <a:pt x="90" y="643"/>
                  </a:lnTo>
                  <a:lnTo>
                    <a:pt x="76" y="638"/>
                  </a:lnTo>
                  <a:lnTo>
                    <a:pt x="62" y="629"/>
                  </a:lnTo>
                  <a:lnTo>
                    <a:pt x="50" y="621"/>
                  </a:lnTo>
                  <a:lnTo>
                    <a:pt x="38" y="607"/>
                  </a:lnTo>
                  <a:lnTo>
                    <a:pt x="28" y="595"/>
                  </a:lnTo>
                  <a:lnTo>
                    <a:pt x="21" y="579"/>
                  </a:lnTo>
                  <a:lnTo>
                    <a:pt x="14" y="567"/>
                  </a:lnTo>
                  <a:lnTo>
                    <a:pt x="7" y="545"/>
                  </a:lnTo>
                  <a:lnTo>
                    <a:pt x="2" y="529"/>
                  </a:lnTo>
                  <a:lnTo>
                    <a:pt x="0" y="510"/>
                  </a:lnTo>
                  <a:lnTo>
                    <a:pt x="0" y="498"/>
                  </a:lnTo>
                  <a:lnTo>
                    <a:pt x="0" y="481"/>
                  </a:lnTo>
                  <a:lnTo>
                    <a:pt x="5" y="467"/>
                  </a:lnTo>
                  <a:lnTo>
                    <a:pt x="9" y="452"/>
                  </a:lnTo>
                  <a:lnTo>
                    <a:pt x="16" y="441"/>
                  </a:lnTo>
                  <a:lnTo>
                    <a:pt x="21" y="429"/>
                  </a:lnTo>
                  <a:lnTo>
                    <a:pt x="28" y="414"/>
                  </a:lnTo>
                  <a:lnTo>
                    <a:pt x="38" y="400"/>
                  </a:lnTo>
                  <a:lnTo>
                    <a:pt x="47" y="388"/>
                  </a:lnTo>
                  <a:lnTo>
                    <a:pt x="57" y="376"/>
                  </a:lnTo>
                  <a:lnTo>
                    <a:pt x="69" y="367"/>
                  </a:lnTo>
                  <a:lnTo>
                    <a:pt x="83" y="355"/>
                  </a:lnTo>
                  <a:lnTo>
                    <a:pt x="97" y="345"/>
                  </a:lnTo>
                  <a:lnTo>
                    <a:pt x="109" y="331"/>
                  </a:lnTo>
                  <a:lnTo>
                    <a:pt x="121" y="319"/>
                  </a:lnTo>
                  <a:lnTo>
                    <a:pt x="133" y="307"/>
                  </a:lnTo>
                  <a:lnTo>
                    <a:pt x="147" y="298"/>
                  </a:lnTo>
                  <a:lnTo>
                    <a:pt x="159" y="283"/>
                  </a:lnTo>
                  <a:lnTo>
                    <a:pt x="171" y="274"/>
                  </a:lnTo>
                  <a:lnTo>
                    <a:pt x="185" y="260"/>
                  </a:lnTo>
                  <a:lnTo>
                    <a:pt x="199" y="250"/>
                  </a:lnTo>
                  <a:lnTo>
                    <a:pt x="209" y="238"/>
                  </a:lnTo>
                  <a:lnTo>
                    <a:pt x="221" y="226"/>
                  </a:lnTo>
                  <a:lnTo>
                    <a:pt x="230" y="212"/>
                  </a:lnTo>
                  <a:lnTo>
                    <a:pt x="240" y="200"/>
                  </a:lnTo>
                  <a:lnTo>
                    <a:pt x="247" y="186"/>
                  </a:lnTo>
                  <a:lnTo>
                    <a:pt x="256" y="174"/>
                  </a:lnTo>
                  <a:lnTo>
                    <a:pt x="263" y="160"/>
                  </a:lnTo>
                  <a:lnTo>
                    <a:pt x="271" y="145"/>
                  </a:lnTo>
                  <a:lnTo>
                    <a:pt x="280" y="124"/>
                  </a:lnTo>
                  <a:lnTo>
                    <a:pt x="289" y="107"/>
                  </a:lnTo>
                  <a:lnTo>
                    <a:pt x="299" y="86"/>
                  </a:lnTo>
                  <a:lnTo>
                    <a:pt x="308" y="67"/>
                  </a:lnTo>
                  <a:lnTo>
                    <a:pt x="318" y="45"/>
                  </a:lnTo>
                  <a:lnTo>
                    <a:pt x="332" y="31"/>
                  </a:lnTo>
                  <a:lnTo>
                    <a:pt x="346" y="1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4" name="Freeform 146"/>
            <p:cNvSpPr>
              <a:spLocks/>
            </p:cNvSpPr>
            <p:nvPr/>
          </p:nvSpPr>
          <p:spPr bwMode="auto">
            <a:xfrm>
              <a:off x="2463" y="10210"/>
              <a:ext cx="150" cy="205"/>
            </a:xfrm>
            <a:custGeom>
              <a:avLst/>
              <a:gdLst>
                <a:gd name="T0" fmla="*/ 159 w 188"/>
                <a:gd name="T1" fmla="*/ 0 h 257"/>
                <a:gd name="T2" fmla="*/ 171 w 188"/>
                <a:gd name="T3" fmla="*/ 9 h 257"/>
                <a:gd name="T4" fmla="*/ 181 w 188"/>
                <a:gd name="T5" fmla="*/ 21 h 257"/>
                <a:gd name="T6" fmla="*/ 186 w 188"/>
                <a:gd name="T7" fmla="*/ 31 h 257"/>
                <a:gd name="T8" fmla="*/ 188 w 188"/>
                <a:gd name="T9" fmla="*/ 45 h 257"/>
                <a:gd name="T10" fmla="*/ 186 w 188"/>
                <a:gd name="T11" fmla="*/ 57 h 257"/>
                <a:gd name="T12" fmla="*/ 181 w 188"/>
                <a:gd name="T13" fmla="*/ 67 h 257"/>
                <a:gd name="T14" fmla="*/ 171 w 188"/>
                <a:gd name="T15" fmla="*/ 81 h 257"/>
                <a:gd name="T16" fmla="*/ 164 w 188"/>
                <a:gd name="T17" fmla="*/ 95 h 257"/>
                <a:gd name="T18" fmla="*/ 152 w 188"/>
                <a:gd name="T19" fmla="*/ 107 h 257"/>
                <a:gd name="T20" fmla="*/ 143 w 188"/>
                <a:gd name="T21" fmla="*/ 121 h 257"/>
                <a:gd name="T22" fmla="*/ 129 w 188"/>
                <a:gd name="T23" fmla="*/ 131 h 257"/>
                <a:gd name="T24" fmla="*/ 119 w 188"/>
                <a:gd name="T25" fmla="*/ 145 h 257"/>
                <a:gd name="T26" fmla="*/ 107 w 188"/>
                <a:gd name="T27" fmla="*/ 157 h 257"/>
                <a:gd name="T28" fmla="*/ 98 w 188"/>
                <a:gd name="T29" fmla="*/ 171 h 257"/>
                <a:gd name="T30" fmla="*/ 91 w 188"/>
                <a:gd name="T31" fmla="*/ 183 h 257"/>
                <a:gd name="T32" fmla="*/ 86 w 188"/>
                <a:gd name="T33" fmla="*/ 195 h 257"/>
                <a:gd name="T34" fmla="*/ 79 w 188"/>
                <a:gd name="T35" fmla="*/ 200 h 257"/>
                <a:gd name="T36" fmla="*/ 72 w 188"/>
                <a:gd name="T37" fmla="*/ 207 h 257"/>
                <a:gd name="T38" fmla="*/ 60 w 188"/>
                <a:gd name="T39" fmla="*/ 216 h 257"/>
                <a:gd name="T40" fmla="*/ 50 w 188"/>
                <a:gd name="T41" fmla="*/ 228 h 257"/>
                <a:gd name="T42" fmla="*/ 36 w 188"/>
                <a:gd name="T43" fmla="*/ 238 h 257"/>
                <a:gd name="T44" fmla="*/ 24 w 188"/>
                <a:gd name="T45" fmla="*/ 247 h 257"/>
                <a:gd name="T46" fmla="*/ 17 w 188"/>
                <a:gd name="T47" fmla="*/ 252 h 257"/>
                <a:gd name="T48" fmla="*/ 10 w 188"/>
                <a:gd name="T49" fmla="*/ 257 h 257"/>
                <a:gd name="T50" fmla="*/ 0 w 188"/>
                <a:gd name="T51" fmla="*/ 238 h 257"/>
                <a:gd name="T52" fmla="*/ 0 w 188"/>
                <a:gd name="T53" fmla="*/ 221 h 257"/>
                <a:gd name="T54" fmla="*/ 0 w 188"/>
                <a:gd name="T55" fmla="*/ 205 h 257"/>
                <a:gd name="T56" fmla="*/ 7 w 188"/>
                <a:gd name="T57" fmla="*/ 190 h 257"/>
                <a:gd name="T58" fmla="*/ 15 w 188"/>
                <a:gd name="T59" fmla="*/ 178 h 257"/>
                <a:gd name="T60" fmla="*/ 24 w 188"/>
                <a:gd name="T61" fmla="*/ 164 h 257"/>
                <a:gd name="T62" fmla="*/ 38 w 188"/>
                <a:gd name="T63" fmla="*/ 150 h 257"/>
                <a:gd name="T64" fmla="*/ 53 w 188"/>
                <a:gd name="T65" fmla="*/ 136 h 257"/>
                <a:gd name="T66" fmla="*/ 64 w 188"/>
                <a:gd name="T67" fmla="*/ 124 h 257"/>
                <a:gd name="T68" fmla="*/ 79 w 188"/>
                <a:gd name="T69" fmla="*/ 109 h 257"/>
                <a:gd name="T70" fmla="*/ 91 w 188"/>
                <a:gd name="T71" fmla="*/ 95 h 257"/>
                <a:gd name="T72" fmla="*/ 105 w 188"/>
                <a:gd name="T73" fmla="*/ 83 h 257"/>
                <a:gd name="T74" fmla="*/ 114 w 188"/>
                <a:gd name="T75" fmla="*/ 67 h 257"/>
                <a:gd name="T76" fmla="*/ 124 w 188"/>
                <a:gd name="T77" fmla="*/ 55 h 257"/>
                <a:gd name="T78" fmla="*/ 131 w 188"/>
                <a:gd name="T79" fmla="*/ 38 h 257"/>
                <a:gd name="T80" fmla="*/ 138 w 188"/>
                <a:gd name="T81" fmla="*/ 24 h 257"/>
                <a:gd name="T82" fmla="*/ 148 w 188"/>
                <a:gd name="T83" fmla="*/ 9 h 257"/>
                <a:gd name="T84" fmla="*/ 159 w 188"/>
                <a:gd name="T85" fmla="*/ 0 h 257"/>
                <a:gd name="T86" fmla="*/ 159 w 188"/>
                <a:gd name="T87" fmla="*/ 0 h 2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8"/>
                <a:gd name="T133" fmla="*/ 0 h 257"/>
                <a:gd name="T134" fmla="*/ 188 w 188"/>
                <a:gd name="T135" fmla="*/ 257 h 2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8" h="257">
                  <a:moveTo>
                    <a:pt x="159" y="0"/>
                  </a:moveTo>
                  <a:lnTo>
                    <a:pt x="171" y="9"/>
                  </a:lnTo>
                  <a:lnTo>
                    <a:pt x="181" y="21"/>
                  </a:lnTo>
                  <a:lnTo>
                    <a:pt x="186" y="31"/>
                  </a:lnTo>
                  <a:lnTo>
                    <a:pt x="188" y="45"/>
                  </a:lnTo>
                  <a:lnTo>
                    <a:pt x="186" y="57"/>
                  </a:lnTo>
                  <a:lnTo>
                    <a:pt x="181" y="67"/>
                  </a:lnTo>
                  <a:lnTo>
                    <a:pt x="171" y="81"/>
                  </a:lnTo>
                  <a:lnTo>
                    <a:pt x="164" y="95"/>
                  </a:lnTo>
                  <a:lnTo>
                    <a:pt x="152" y="107"/>
                  </a:lnTo>
                  <a:lnTo>
                    <a:pt x="143" y="121"/>
                  </a:lnTo>
                  <a:lnTo>
                    <a:pt x="129" y="131"/>
                  </a:lnTo>
                  <a:lnTo>
                    <a:pt x="119" y="145"/>
                  </a:lnTo>
                  <a:lnTo>
                    <a:pt x="107" y="157"/>
                  </a:lnTo>
                  <a:lnTo>
                    <a:pt x="98" y="171"/>
                  </a:lnTo>
                  <a:lnTo>
                    <a:pt x="91" y="183"/>
                  </a:lnTo>
                  <a:lnTo>
                    <a:pt x="86" y="195"/>
                  </a:lnTo>
                  <a:lnTo>
                    <a:pt x="79" y="200"/>
                  </a:lnTo>
                  <a:lnTo>
                    <a:pt x="72" y="207"/>
                  </a:lnTo>
                  <a:lnTo>
                    <a:pt x="60" y="216"/>
                  </a:lnTo>
                  <a:lnTo>
                    <a:pt x="50" y="228"/>
                  </a:lnTo>
                  <a:lnTo>
                    <a:pt x="36" y="238"/>
                  </a:lnTo>
                  <a:lnTo>
                    <a:pt x="24" y="247"/>
                  </a:lnTo>
                  <a:lnTo>
                    <a:pt x="17" y="252"/>
                  </a:lnTo>
                  <a:lnTo>
                    <a:pt x="10" y="257"/>
                  </a:lnTo>
                  <a:lnTo>
                    <a:pt x="0" y="238"/>
                  </a:lnTo>
                  <a:lnTo>
                    <a:pt x="0" y="221"/>
                  </a:lnTo>
                  <a:lnTo>
                    <a:pt x="0" y="205"/>
                  </a:lnTo>
                  <a:lnTo>
                    <a:pt x="7" y="190"/>
                  </a:lnTo>
                  <a:lnTo>
                    <a:pt x="15" y="178"/>
                  </a:lnTo>
                  <a:lnTo>
                    <a:pt x="24" y="164"/>
                  </a:lnTo>
                  <a:lnTo>
                    <a:pt x="38" y="150"/>
                  </a:lnTo>
                  <a:lnTo>
                    <a:pt x="53" y="136"/>
                  </a:lnTo>
                  <a:lnTo>
                    <a:pt x="64" y="124"/>
                  </a:lnTo>
                  <a:lnTo>
                    <a:pt x="79" y="109"/>
                  </a:lnTo>
                  <a:lnTo>
                    <a:pt x="91" y="95"/>
                  </a:lnTo>
                  <a:lnTo>
                    <a:pt x="105" y="83"/>
                  </a:lnTo>
                  <a:lnTo>
                    <a:pt x="114" y="67"/>
                  </a:lnTo>
                  <a:lnTo>
                    <a:pt x="124" y="55"/>
                  </a:lnTo>
                  <a:lnTo>
                    <a:pt x="131" y="38"/>
                  </a:lnTo>
                  <a:lnTo>
                    <a:pt x="138" y="24"/>
                  </a:lnTo>
                  <a:lnTo>
                    <a:pt x="148" y="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5" name="Freeform 147"/>
            <p:cNvSpPr>
              <a:spLocks/>
            </p:cNvSpPr>
            <p:nvPr/>
          </p:nvSpPr>
          <p:spPr bwMode="auto">
            <a:xfrm>
              <a:off x="2824" y="9914"/>
              <a:ext cx="124" cy="1074"/>
            </a:xfrm>
            <a:custGeom>
              <a:avLst/>
              <a:gdLst>
                <a:gd name="T0" fmla="*/ 114 w 155"/>
                <a:gd name="T1" fmla="*/ 21 h 1342"/>
                <a:gd name="T2" fmla="*/ 129 w 155"/>
                <a:gd name="T3" fmla="*/ 62 h 1342"/>
                <a:gd name="T4" fmla="*/ 136 w 155"/>
                <a:gd name="T5" fmla="*/ 114 h 1342"/>
                <a:gd name="T6" fmla="*/ 136 w 155"/>
                <a:gd name="T7" fmla="*/ 164 h 1342"/>
                <a:gd name="T8" fmla="*/ 141 w 155"/>
                <a:gd name="T9" fmla="*/ 214 h 1342"/>
                <a:gd name="T10" fmla="*/ 150 w 155"/>
                <a:gd name="T11" fmla="*/ 267 h 1342"/>
                <a:gd name="T12" fmla="*/ 155 w 155"/>
                <a:gd name="T13" fmla="*/ 333 h 1342"/>
                <a:gd name="T14" fmla="*/ 152 w 155"/>
                <a:gd name="T15" fmla="*/ 397 h 1342"/>
                <a:gd name="T16" fmla="*/ 145 w 155"/>
                <a:gd name="T17" fmla="*/ 462 h 1342"/>
                <a:gd name="T18" fmla="*/ 138 w 155"/>
                <a:gd name="T19" fmla="*/ 526 h 1342"/>
                <a:gd name="T20" fmla="*/ 131 w 155"/>
                <a:gd name="T21" fmla="*/ 590 h 1342"/>
                <a:gd name="T22" fmla="*/ 114 w 155"/>
                <a:gd name="T23" fmla="*/ 652 h 1342"/>
                <a:gd name="T24" fmla="*/ 105 w 155"/>
                <a:gd name="T25" fmla="*/ 714 h 1342"/>
                <a:gd name="T26" fmla="*/ 93 w 155"/>
                <a:gd name="T27" fmla="*/ 778 h 1342"/>
                <a:gd name="T28" fmla="*/ 86 w 155"/>
                <a:gd name="T29" fmla="*/ 840 h 1342"/>
                <a:gd name="T30" fmla="*/ 81 w 155"/>
                <a:gd name="T31" fmla="*/ 904 h 1342"/>
                <a:gd name="T32" fmla="*/ 74 w 155"/>
                <a:gd name="T33" fmla="*/ 976 h 1342"/>
                <a:gd name="T34" fmla="*/ 67 w 155"/>
                <a:gd name="T35" fmla="*/ 1035 h 1342"/>
                <a:gd name="T36" fmla="*/ 65 w 155"/>
                <a:gd name="T37" fmla="*/ 1076 h 1342"/>
                <a:gd name="T38" fmla="*/ 62 w 155"/>
                <a:gd name="T39" fmla="*/ 1112 h 1342"/>
                <a:gd name="T40" fmla="*/ 60 w 155"/>
                <a:gd name="T41" fmla="*/ 1152 h 1342"/>
                <a:gd name="T42" fmla="*/ 55 w 155"/>
                <a:gd name="T43" fmla="*/ 1188 h 1342"/>
                <a:gd name="T44" fmla="*/ 55 w 155"/>
                <a:gd name="T45" fmla="*/ 1226 h 1342"/>
                <a:gd name="T46" fmla="*/ 48 w 155"/>
                <a:gd name="T47" fmla="*/ 1264 h 1342"/>
                <a:gd name="T48" fmla="*/ 46 w 155"/>
                <a:gd name="T49" fmla="*/ 1302 h 1342"/>
                <a:gd name="T50" fmla="*/ 22 w 155"/>
                <a:gd name="T51" fmla="*/ 1335 h 1342"/>
                <a:gd name="T52" fmla="*/ 3 w 155"/>
                <a:gd name="T53" fmla="*/ 1311 h 1342"/>
                <a:gd name="T54" fmla="*/ 0 w 155"/>
                <a:gd name="T55" fmla="*/ 1269 h 1342"/>
                <a:gd name="T56" fmla="*/ 0 w 155"/>
                <a:gd name="T57" fmla="*/ 1226 h 1342"/>
                <a:gd name="T58" fmla="*/ 0 w 155"/>
                <a:gd name="T59" fmla="*/ 1185 h 1342"/>
                <a:gd name="T60" fmla="*/ 3 w 155"/>
                <a:gd name="T61" fmla="*/ 1145 h 1342"/>
                <a:gd name="T62" fmla="*/ 5 w 155"/>
                <a:gd name="T63" fmla="*/ 1102 h 1342"/>
                <a:gd name="T64" fmla="*/ 5 w 155"/>
                <a:gd name="T65" fmla="*/ 1062 h 1342"/>
                <a:gd name="T66" fmla="*/ 10 w 155"/>
                <a:gd name="T67" fmla="*/ 1021 h 1342"/>
                <a:gd name="T68" fmla="*/ 15 w 155"/>
                <a:gd name="T69" fmla="*/ 978 h 1342"/>
                <a:gd name="T70" fmla="*/ 17 w 155"/>
                <a:gd name="T71" fmla="*/ 938 h 1342"/>
                <a:gd name="T72" fmla="*/ 24 w 155"/>
                <a:gd name="T73" fmla="*/ 895 h 1342"/>
                <a:gd name="T74" fmla="*/ 29 w 155"/>
                <a:gd name="T75" fmla="*/ 854 h 1342"/>
                <a:gd name="T76" fmla="*/ 34 w 155"/>
                <a:gd name="T77" fmla="*/ 814 h 1342"/>
                <a:gd name="T78" fmla="*/ 38 w 155"/>
                <a:gd name="T79" fmla="*/ 771 h 1342"/>
                <a:gd name="T80" fmla="*/ 48 w 155"/>
                <a:gd name="T81" fmla="*/ 731 h 1342"/>
                <a:gd name="T82" fmla="*/ 55 w 155"/>
                <a:gd name="T83" fmla="*/ 690 h 1342"/>
                <a:gd name="T84" fmla="*/ 62 w 155"/>
                <a:gd name="T85" fmla="*/ 647 h 1342"/>
                <a:gd name="T86" fmla="*/ 69 w 155"/>
                <a:gd name="T87" fmla="*/ 607 h 1342"/>
                <a:gd name="T88" fmla="*/ 79 w 155"/>
                <a:gd name="T89" fmla="*/ 566 h 1342"/>
                <a:gd name="T90" fmla="*/ 81 w 155"/>
                <a:gd name="T91" fmla="*/ 526 h 1342"/>
                <a:gd name="T92" fmla="*/ 91 w 155"/>
                <a:gd name="T93" fmla="*/ 485 h 1342"/>
                <a:gd name="T94" fmla="*/ 98 w 155"/>
                <a:gd name="T95" fmla="*/ 443 h 1342"/>
                <a:gd name="T96" fmla="*/ 103 w 155"/>
                <a:gd name="T97" fmla="*/ 400 h 1342"/>
                <a:gd name="T98" fmla="*/ 100 w 155"/>
                <a:gd name="T99" fmla="*/ 357 h 1342"/>
                <a:gd name="T100" fmla="*/ 95 w 155"/>
                <a:gd name="T101" fmla="*/ 312 h 1342"/>
                <a:gd name="T102" fmla="*/ 88 w 155"/>
                <a:gd name="T103" fmla="*/ 267 h 1342"/>
                <a:gd name="T104" fmla="*/ 84 w 155"/>
                <a:gd name="T105" fmla="*/ 226 h 1342"/>
                <a:gd name="T106" fmla="*/ 76 w 155"/>
                <a:gd name="T107" fmla="*/ 181 h 1342"/>
                <a:gd name="T108" fmla="*/ 74 w 155"/>
                <a:gd name="T109" fmla="*/ 138 h 1342"/>
                <a:gd name="T110" fmla="*/ 74 w 155"/>
                <a:gd name="T111" fmla="*/ 95 h 1342"/>
                <a:gd name="T112" fmla="*/ 79 w 155"/>
                <a:gd name="T113" fmla="*/ 55 h 1342"/>
                <a:gd name="T114" fmla="*/ 91 w 155"/>
                <a:gd name="T115" fmla="*/ 14 h 1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"/>
                <a:gd name="T175" fmla="*/ 0 h 1342"/>
                <a:gd name="T176" fmla="*/ 155 w 155"/>
                <a:gd name="T177" fmla="*/ 1342 h 13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" h="1342">
                  <a:moveTo>
                    <a:pt x="98" y="0"/>
                  </a:moveTo>
                  <a:lnTo>
                    <a:pt x="105" y="7"/>
                  </a:lnTo>
                  <a:lnTo>
                    <a:pt x="114" y="21"/>
                  </a:lnTo>
                  <a:lnTo>
                    <a:pt x="119" y="33"/>
                  </a:lnTo>
                  <a:lnTo>
                    <a:pt x="126" y="48"/>
                  </a:lnTo>
                  <a:lnTo>
                    <a:pt x="129" y="62"/>
                  </a:lnTo>
                  <a:lnTo>
                    <a:pt x="133" y="81"/>
                  </a:lnTo>
                  <a:lnTo>
                    <a:pt x="133" y="95"/>
                  </a:lnTo>
                  <a:lnTo>
                    <a:pt x="136" y="114"/>
                  </a:lnTo>
                  <a:lnTo>
                    <a:pt x="136" y="131"/>
                  </a:lnTo>
                  <a:lnTo>
                    <a:pt x="136" y="150"/>
                  </a:lnTo>
                  <a:lnTo>
                    <a:pt x="136" y="164"/>
                  </a:lnTo>
                  <a:lnTo>
                    <a:pt x="138" y="183"/>
                  </a:lnTo>
                  <a:lnTo>
                    <a:pt x="138" y="197"/>
                  </a:lnTo>
                  <a:lnTo>
                    <a:pt x="141" y="214"/>
                  </a:lnTo>
                  <a:lnTo>
                    <a:pt x="143" y="228"/>
                  </a:lnTo>
                  <a:lnTo>
                    <a:pt x="148" y="245"/>
                  </a:lnTo>
                  <a:lnTo>
                    <a:pt x="150" y="267"/>
                  </a:lnTo>
                  <a:lnTo>
                    <a:pt x="152" y="290"/>
                  </a:lnTo>
                  <a:lnTo>
                    <a:pt x="152" y="309"/>
                  </a:lnTo>
                  <a:lnTo>
                    <a:pt x="155" y="333"/>
                  </a:lnTo>
                  <a:lnTo>
                    <a:pt x="152" y="355"/>
                  </a:lnTo>
                  <a:lnTo>
                    <a:pt x="152" y="376"/>
                  </a:lnTo>
                  <a:lnTo>
                    <a:pt x="152" y="397"/>
                  </a:lnTo>
                  <a:lnTo>
                    <a:pt x="152" y="421"/>
                  </a:lnTo>
                  <a:lnTo>
                    <a:pt x="148" y="440"/>
                  </a:lnTo>
                  <a:lnTo>
                    <a:pt x="145" y="462"/>
                  </a:lnTo>
                  <a:lnTo>
                    <a:pt x="145" y="483"/>
                  </a:lnTo>
                  <a:lnTo>
                    <a:pt x="143" y="505"/>
                  </a:lnTo>
                  <a:lnTo>
                    <a:pt x="138" y="526"/>
                  </a:lnTo>
                  <a:lnTo>
                    <a:pt x="136" y="547"/>
                  </a:lnTo>
                  <a:lnTo>
                    <a:pt x="133" y="566"/>
                  </a:lnTo>
                  <a:lnTo>
                    <a:pt x="131" y="590"/>
                  </a:lnTo>
                  <a:lnTo>
                    <a:pt x="124" y="612"/>
                  </a:lnTo>
                  <a:lnTo>
                    <a:pt x="122" y="631"/>
                  </a:lnTo>
                  <a:lnTo>
                    <a:pt x="114" y="652"/>
                  </a:lnTo>
                  <a:lnTo>
                    <a:pt x="112" y="674"/>
                  </a:lnTo>
                  <a:lnTo>
                    <a:pt x="107" y="693"/>
                  </a:lnTo>
                  <a:lnTo>
                    <a:pt x="105" y="714"/>
                  </a:lnTo>
                  <a:lnTo>
                    <a:pt x="100" y="735"/>
                  </a:lnTo>
                  <a:lnTo>
                    <a:pt x="98" y="757"/>
                  </a:lnTo>
                  <a:lnTo>
                    <a:pt x="93" y="778"/>
                  </a:lnTo>
                  <a:lnTo>
                    <a:pt x="91" y="800"/>
                  </a:lnTo>
                  <a:lnTo>
                    <a:pt x="86" y="821"/>
                  </a:lnTo>
                  <a:lnTo>
                    <a:pt x="86" y="840"/>
                  </a:lnTo>
                  <a:lnTo>
                    <a:pt x="81" y="862"/>
                  </a:lnTo>
                  <a:lnTo>
                    <a:pt x="81" y="885"/>
                  </a:lnTo>
                  <a:lnTo>
                    <a:pt x="81" y="904"/>
                  </a:lnTo>
                  <a:lnTo>
                    <a:pt x="81" y="928"/>
                  </a:lnTo>
                  <a:lnTo>
                    <a:pt x="76" y="952"/>
                  </a:lnTo>
                  <a:lnTo>
                    <a:pt x="74" y="976"/>
                  </a:lnTo>
                  <a:lnTo>
                    <a:pt x="69" y="1000"/>
                  </a:lnTo>
                  <a:lnTo>
                    <a:pt x="69" y="1026"/>
                  </a:lnTo>
                  <a:lnTo>
                    <a:pt x="67" y="1035"/>
                  </a:lnTo>
                  <a:lnTo>
                    <a:pt x="67" y="1047"/>
                  </a:lnTo>
                  <a:lnTo>
                    <a:pt x="65" y="1062"/>
                  </a:lnTo>
                  <a:lnTo>
                    <a:pt x="65" y="1076"/>
                  </a:lnTo>
                  <a:lnTo>
                    <a:pt x="62" y="1088"/>
                  </a:lnTo>
                  <a:lnTo>
                    <a:pt x="62" y="1097"/>
                  </a:lnTo>
                  <a:lnTo>
                    <a:pt x="62" y="1112"/>
                  </a:lnTo>
                  <a:lnTo>
                    <a:pt x="62" y="1126"/>
                  </a:lnTo>
                  <a:lnTo>
                    <a:pt x="60" y="1138"/>
                  </a:lnTo>
                  <a:lnTo>
                    <a:pt x="60" y="1152"/>
                  </a:lnTo>
                  <a:lnTo>
                    <a:pt x="57" y="1162"/>
                  </a:lnTo>
                  <a:lnTo>
                    <a:pt x="57" y="1176"/>
                  </a:lnTo>
                  <a:lnTo>
                    <a:pt x="55" y="1188"/>
                  </a:lnTo>
                  <a:lnTo>
                    <a:pt x="55" y="1202"/>
                  </a:lnTo>
                  <a:lnTo>
                    <a:pt x="55" y="1214"/>
                  </a:lnTo>
                  <a:lnTo>
                    <a:pt x="55" y="1226"/>
                  </a:lnTo>
                  <a:lnTo>
                    <a:pt x="53" y="1238"/>
                  </a:lnTo>
                  <a:lnTo>
                    <a:pt x="50" y="1252"/>
                  </a:lnTo>
                  <a:lnTo>
                    <a:pt x="48" y="1264"/>
                  </a:lnTo>
                  <a:lnTo>
                    <a:pt x="48" y="1278"/>
                  </a:lnTo>
                  <a:lnTo>
                    <a:pt x="46" y="1290"/>
                  </a:lnTo>
                  <a:lnTo>
                    <a:pt x="46" y="1302"/>
                  </a:lnTo>
                  <a:lnTo>
                    <a:pt x="43" y="1316"/>
                  </a:lnTo>
                  <a:lnTo>
                    <a:pt x="43" y="1331"/>
                  </a:lnTo>
                  <a:lnTo>
                    <a:pt x="22" y="1335"/>
                  </a:lnTo>
                  <a:lnTo>
                    <a:pt x="5" y="1342"/>
                  </a:lnTo>
                  <a:lnTo>
                    <a:pt x="3" y="1326"/>
                  </a:lnTo>
                  <a:lnTo>
                    <a:pt x="3" y="1311"/>
                  </a:lnTo>
                  <a:lnTo>
                    <a:pt x="0" y="1297"/>
                  </a:lnTo>
                  <a:lnTo>
                    <a:pt x="0" y="1285"/>
                  </a:lnTo>
                  <a:lnTo>
                    <a:pt x="0" y="1269"/>
                  </a:lnTo>
                  <a:lnTo>
                    <a:pt x="0" y="1254"/>
                  </a:lnTo>
                  <a:lnTo>
                    <a:pt x="0" y="1240"/>
                  </a:lnTo>
                  <a:lnTo>
                    <a:pt x="0" y="1226"/>
                  </a:lnTo>
                  <a:lnTo>
                    <a:pt x="0" y="1214"/>
                  </a:lnTo>
                  <a:lnTo>
                    <a:pt x="0" y="1200"/>
                  </a:lnTo>
                  <a:lnTo>
                    <a:pt x="0" y="1185"/>
                  </a:lnTo>
                  <a:lnTo>
                    <a:pt x="0" y="1171"/>
                  </a:lnTo>
                  <a:lnTo>
                    <a:pt x="0" y="1159"/>
                  </a:lnTo>
                  <a:lnTo>
                    <a:pt x="3" y="1145"/>
                  </a:lnTo>
                  <a:lnTo>
                    <a:pt x="3" y="1131"/>
                  </a:lnTo>
                  <a:lnTo>
                    <a:pt x="5" y="1116"/>
                  </a:lnTo>
                  <a:lnTo>
                    <a:pt x="5" y="1102"/>
                  </a:lnTo>
                  <a:lnTo>
                    <a:pt x="5" y="1088"/>
                  </a:lnTo>
                  <a:lnTo>
                    <a:pt x="5" y="1076"/>
                  </a:lnTo>
                  <a:lnTo>
                    <a:pt x="5" y="1062"/>
                  </a:lnTo>
                  <a:lnTo>
                    <a:pt x="5" y="1047"/>
                  </a:lnTo>
                  <a:lnTo>
                    <a:pt x="8" y="1033"/>
                  </a:lnTo>
                  <a:lnTo>
                    <a:pt x="10" y="1021"/>
                  </a:lnTo>
                  <a:lnTo>
                    <a:pt x="12" y="1007"/>
                  </a:lnTo>
                  <a:lnTo>
                    <a:pt x="12" y="993"/>
                  </a:lnTo>
                  <a:lnTo>
                    <a:pt x="15" y="978"/>
                  </a:lnTo>
                  <a:lnTo>
                    <a:pt x="17" y="964"/>
                  </a:lnTo>
                  <a:lnTo>
                    <a:pt x="17" y="952"/>
                  </a:lnTo>
                  <a:lnTo>
                    <a:pt x="17" y="938"/>
                  </a:lnTo>
                  <a:lnTo>
                    <a:pt x="19" y="923"/>
                  </a:lnTo>
                  <a:lnTo>
                    <a:pt x="22" y="909"/>
                  </a:lnTo>
                  <a:lnTo>
                    <a:pt x="24" y="895"/>
                  </a:lnTo>
                  <a:lnTo>
                    <a:pt x="24" y="883"/>
                  </a:lnTo>
                  <a:lnTo>
                    <a:pt x="27" y="869"/>
                  </a:lnTo>
                  <a:lnTo>
                    <a:pt x="29" y="854"/>
                  </a:lnTo>
                  <a:lnTo>
                    <a:pt x="31" y="840"/>
                  </a:lnTo>
                  <a:lnTo>
                    <a:pt x="31" y="828"/>
                  </a:lnTo>
                  <a:lnTo>
                    <a:pt x="34" y="814"/>
                  </a:lnTo>
                  <a:lnTo>
                    <a:pt x="36" y="800"/>
                  </a:lnTo>
                  <a:lnTo>
                    <a:pt x="38" y="785"/>
                  </a:lnTo>
                  <a:lnTo>
                    <a:pt x="38" y="771"/>
                  </a:lnTo>
                  <a:lnTo>
                    <a:pt x="43" y="757"/>
                  </a:lnTo>
                  <a:lnTo>
                    <a:pt x="43" y="745"/>
                  </a:lnTo>
                  <a:lnTo>
                    <a:pt x="48" y="731"/>
                  </a:lnTo>
                  <a:lnTo>
                    <a:pt x="50" y="716"/>
                  </a:lnTo>
                  <a:lnTo>
                    <a:pt x="53" y="702"/>
                  </a:lnTo>
                  <a:lnTo>
                    <a:pt x="55" y="690"/>
                  </a:lnTo>
                  <a:lnTo>
                    <a:pt x="60" y="676"/>
                  </a:lnTo>
                  <a:lnTo>
                    <a:pt x="60" y="662"/>
                  </a:lnTo>
                  <a:lnTo>
                    <a:pt x="62" y="647"/>
                  </a:lnTo>
                  <a:lnTo>
                    <a:pt x="65" y="633"/>
                  </a:lnTo>
                  <a:lnTo>
                    <a:pt x="67" y="621"/>
                  </a:lnTo>
                  <a:lnTo>
                    <a:pt x="69" y="607"/>
                  </a:lnTo>
                  <a:lnTo>
                    <a:pt x="72" y="593"/>
                  </a:lnTo>
                  <a:lnTo>
                    <a:pt x="74" y="578"/>
                  </a:lnTo>
                  <a:lnTo>
                    <a:pt x="79" y="566"/>
                  </a:lnTo>
                  <a:lnTo>
                    <a:pt x="79" y="555"/>
                  </a:lnTo>
                  <a:lnTo>
                    <a:pt x="81" y="540"/>
                  </a:lnTo>
                  <a:lnTo>
                    <a:pt x="81" y="526"/>
                  </a:lnTo>
                  <a:lnTo>
                    <a:pt x="86" y="512"/>
                  </a:lnTo>
                  <a:lnTo>
                    <a:pt x="88" y="497"/>
                  </a:lnTo>
                  <a:lnTo>
                    <a:pt x="91" y="485"/>
                  </a:lnTo>
                  <a:lnTo>
                    <a:pt x="93" y="471"/>
                  </a:lnTo>
                  <a:lnTo>
                    <a:pt x="98" y="459"/>
                  </a:lnTo>
                  <a:lnTo>
                    <a:pt x="98" y="443"/>
                  </a:lnTo>
                  <a:lnTo>
                    <a:pt x="100" y="428"/>
                  </a:lnTo>
                  <a:lnTo>
                    <a:pt x="100" y="414"/>
                  </a:lnTo>
                  <a:lnTo>
                    <a:pt x="103" y="400"/>
                  </a:lnTo>
                  <a:lnTo>
                    <a:pt x="100" y="383"/>
                  </a:lnTo>
                  <a:lnTo>
                    <a:pt x="100" y="369"/>
                  </a:lnTo>
                  <a:lnTo>
                    <a:pt x="100" y="357"/>
                  </a:lnTo>
                  <a:lnTo>
                    <a:pt x="100" y="343"/>
                  </a:lnTo>
                  <a:lnTo>
                    <a:pt x="95" y="326"/>
                  </a:lnTo>
                  <a:lnTo>
                    <a:pt x="95" y="312"/>
                  </a:lnTo>
                  <a:lnTo>
                    <a:pt x="91" y="295"/>
                  </a:lnTo>
                  <a:lnTo>
                    <a:pt x="91" y="283"/>
                  </a:lnTo>
                  <a:lnTo>
                    <a:pt x="88" y="267"/>
                  </a:lnTo>
                  <a:lnTo>
                    <a:pt x="86" y="252"/>
                  </a:lnTo>
                  <a:lnTo>
                    <a:pt x="84" y="238"/>
                  </a:lnTo>
                  <a:lnTo>
                    <a:pt x="84" y="226"/>
                  </a:lnTo>
                  <a:lnTo>
                    <a:pt x="79" y="209"/>
                  </a:lnTo>
                  <a:lnTo>
                    <a:pt x="79" y="195"/>
                  </a:lnTo>
                  <a:lnTo>
                    <a:pt x="76" y="181"/>
                  </a:lnTo>
                  <a:lnTo>
                    <a:pt x="76" y="167"/>
                  </a:lnTo>
                  <a:lnTo>
                    <a:pt x="74" y="152"/>
                  </a:lnTo>
                  <a:lnTo>
                    <a:pt x="74" y="138"/>
                  </a:lnTo>
                  <a:lnTo>
                    <a:pt x="74" y="124"/>
                  </a:lnTo>
                  <a:lnTo>
                    <a:pt x="74" y="109"/>
                  </a:lnTo>
                  <a:lnTo>
                    <a:pt x="74" y="95"/>
                  </a:lnTo>
                  <a:lnTo>
                    <a:pt x="74" y="83"/>
                  </a:lnTo>
                  <a:lnTo>
                    <a:pt x="76" y="69"/>
                  </a:lnTo>
                  <a:lnTo>
                    <a:pt x="79" y="55"/>
                  </a:lnTo>
                  <a:lnTo>
                    <a:pt x="81" y="40"/>
                  </a:lnTo>
                  <a:lnTo>
                    <a:pt x="86" y="28"/>
                  </a:lnTo>
                  <a:lnTo>
                    <a:pt x="91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6" name="Freeform 148"/>
            <p:cNvSpPr>
              <a:spLocks/>
            </p:cNvSpPr>
            <p:nvPr/>
          </p:nvSpPr>
          <p:spPr bwMode="auto">
            <a:xfrm>
              <a:off x="3027" y="10716"/>
              <a:ext cx="680" cy="215"/>
            </a:xfrm>
            <a:custGeom>
              <a:avLst/>
              <a:gdLst>
                <a:gd name="T0" fmla="*/ 841 w 850"/>
                <a:gd name="T1" fmla="*/ 7 h 269"/>
                <a:gd name="T2" fmla="*/ 848 w 850"/>
                <a:gd name="T3" fmla="*/ 43 h 269"/>
                <a:gd name="T4" fmla="*/ 827 w 850"/>
                <a:gd name="T5" fmla="*/ 62 h 269"/>
                <a:gd name="T6" fmla="*/ 779 w 850"/>
                <a:gd name="T7" fmla="*/ 62 h 269"/>
                <a:gd name="T8" fmla="*/ 729 w 850"/>
                <a:gd name="T9" fmla="*/ 64 h 269"/>
                <a:gd name="T10" fmla="*/ 682 w 850"/>
                <a:gd name="T11" fmla="*/ 64 h 269"/>
                <a:gd name="T12" fmla="*/ 634 w 850"/>
                <a:gd name="T13" fmla="*/ 67 h 269"/>
                <a:gd name="T14" fmla="*/ 587 w 850"/>
                <a:gd name="T15" fmla="*/ 67 h 269"/>
                <a:gd name="T16" fmla="*/ 537 w 850"/>
                <a:gd name="T17" fmla="*/ 69 h 269"/>
                <a:gd name="T18" fmla="*/ 490 w 850"/>
                <a:gd name="T19" fmla="*/ 69 h 269"/>
                <a:gd name="T20" fmla="*/ 442 w 850"/>
                <a:gd name="T21" fmla="*/ 71 h 269"/>
                <a:gd name="T22" fmla="*/ 395 w 850"/>
                <a:gd name="T23" fmla="*/ 71 h 269"/>
                <a:gd name="T24" fmla="*/ 345 w 850"/>
                <a:gd name="T25" fmla="*/ 71 h 269"/>
                <a:gd name="T26" fmla="*/ 297 w 850"/>
                <a:gd name="T27" fmla="*/ 74 h 269"/>
                <a:gd name="T28" fmla="*/ 250 w 850"/>
                <a:gd name="T29" fmla="*/ 76 h 269"/>
                <a:gd name="T30" fmla="*/ 202 w 850"/>
                <a:gd name="T31" fmla="*/ 81 h 269"/>
                <a:gd name="T32" fmla="*/ 155 w 850"/>
                <a:gd name="T33" fmla="*/ 83 h 269"/>
                <a:gd name="T34" fmla="*/ 110 w 850"/>
                <a:gd name="T35" fmla="*/ 90 h 269"/>
                <a:gd name="T36" fmla="*/ 74 w 850"/>
                <a:gd name="T37" fmla="*/ 112 h 269"/>
                <a:gd name="T38" fmla="*/ 57 w 850"/>
                <a:gd name="T39" fmla="*/ 155 h 269"/>
                <a:gd name="T40" fmla="*/ 50 w 850"/>
                <a:gd name="T41" fmla="*/ 198 h 269"/>
                <a:gd name="T42" fmla="*/ 48 w 850"/>
                <a:gd name="T43" fmla="*/ 243 h 269"/>
                <a:gd name="T44" fmla="*/ 31 w 850"/>
                <a:gd name="T45" fmla="*/ 262 h 269"/>
                <a:gd name="T46" fmla="*/ 8 w 850"/>
                <a:gd name="T47" fmla="*/ 259 h 269"/>
                <a:gd name="T48" fmla="*/ 0 w 850"/>
                <a:gd name="T49" fmla="*/ 240 h 269"/>
                <a:gd name="T50" fmla="*/ 3 w 850"/>
                <a:gd name="T51" fmla="*/ 209 h 269"/>
                <a:gd name="T52" fmla="*/ 5 w 850"/>
                <a:gd name="T53" fmla="*/ 174 h 269"/>
                <a:gd name="T54" fmla="*/ 5 w 850"/>
                <a:gd name="T55" fmla="*/ 140 h 269"/>
                <a:gd name="T56" fmla="*/ 8 w 850"/>
                <a:gd name="T57" fmla="*/ 110 h 269"/>
                <a:gd name="T58" fmla="*/ 15 w 850"/>
                <a:gd name="T59" fmla="*/ 81 h 269"/>
                <a:gd name="T60" fmla="*/ 31 w 850"/>
                <a:gd name="T61" fmla="*/ 55 h 269"/>
                <a:gd name="T62" fmla="*/ 62 w 850"/>
                <a:gd name="T63" fmla="*/ 36 h 269"/>
                <a:gd name="T64" fmla="*/ 105 w 850"/>
                <a:gd name="T65" fmla="*/ 26 h 269"/>
                <a:gd name="T66" fmla="*/ 150 w 850"/>
                <a:gd name="T67" fmla="*/ 24 h 269"/>
                <a:gd name="T68" fmla="*/ 198 w 850"/>
                <a:gd name="T69" fmla="*/ 21 h 269"/>
                <a:gd name="T70" fmla="*/ 243 w 850"/>
                <a:gd name="T71" fmla="*/ 19 h 269"/>
                <a:gd name="T72" fmla="*/ 290 w 850"/>
                <a:gd name="T73" fmla="*/ 17 h 269"/>
                <a:gd name="T74" fmla="*/ 338 w 850"/>
                <a:gd name="T75" fmla="*/ 17 h 269"/>
                <a:gd name="T76" fmla="*/ 385 w 850"/>
                <a:gd name="T77" fmla="*/ 17 h 269"/>
                <a:gd name="T78" fmla="*/ 433 w 850"/>
                <a:gd name="T79" fmla="*/ 17 h 269"/>
                <a:gd name="T80" fmla="*/ 478 w 850"/>
                <a:gd name="T81" fmla="*/ 14 h 269"/>
                <a:gd name="T82" fmla="*/ 528 w 850"/>
                <a:gd name="T83" fmla="*/ 14 h 269"/>
                <a:gd name="T84" fmla="*/ 573 w 850"/>
                <a:gd name="T85" fmla="*/ 12 h 269"/>
                <a:gd name="T86" fmla="*/ 620 w 850"/>
                <a:gd name="T87" fmla="*/ 12 h 269"/>
                <a:gd name="T88" fmla="*/ 668 w 850"/>
                <a:gd name="T89" fmla="*/ 10 h 269"/>
                <a:gd name="T90" fmla="*/ 715 w 850"/>
                <a:gd name="T91" fmla="*/ 7 h 269"/>
                <a:gd name="T92" fmla="*/ 763 w 850"/>
                <a:gd name="T93" fmla="*/ 5 h 269"/>
                <a:gd name="T94" fmla="*/ 810 w 850"/>
                <a:gd name="T95" fmla="*/ 0 h 269"/>
                <a:gd name="T96" fmla="*/ 836 w 850"/>
                <a:gd name="T97" fmla="*/ 0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0"/>
                <a:gd name="T148" fmla="*/ 0 h 269"/>
                <a:gd name="T149" fmla="*/ 850 w 850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0" h="269">
                  <a:moveTo>
                    <a:pt x="836" y="0"/>
                  </a:moveTo>
                  <a:lnTo>
                    <a:pt x="841" y="7"/>
                  </a:lnTo>
                  <a:lnTo>
                    <a:pt x="846" y="24"/>
                  </a:lnTo>
                  <a:lnTo>
                    <a:pt x="848" y="43"/>
                  </a:lnTo>
                  <a:lnTo>
                    <a:pt x="850" y="62"/>
                  </a:lnTo>
                  <a:lnTo>
                    <a:pt x="827" y="62"/>
                  </a:lnTo>
                  <a:lnTo>
                    <a:pt x="803" y="62"/>
                  </a:lnTo>
                  <a:lnTo>
                    <a:pt x="779" y="62"/>
                  </a:lnTo>
                  <a:lnTo>
                    <a:pt x="755" y="64"/>
                  </a:lnTo>
                  <a:lnTo>
                    <a:pt x="729" y="64"/>
                  </a:lnTo>
                  <a:lnTo>
                    <a:pt x="708" y="64"/>
                  </a:lnTo>
                  <a:lnTo>
                    <a:pt x="682" y="64"/>
                  </a:lnTo>
                  <a:lnTo>
                    <a:pt x="658" y="67"/>
                  </a:lnTo>
                  <a:lnTo>
                    <a:pt x="634" y="67"/>
                  </a:lnTo>
                  <a:lnTo>
                    <a:pt x="611" y="67"/>
                  </a:lnTo>
                  <a:lnTo>
                    <a:pt x="587" y="67"/>
                  </a:lnTo>
                  <a:lnTo>
                    <a:pt x="563" y="69"/>
                  </a:lnTo>
                  <a:lnTo>
                    <a:pt x="537" y="69"/>
                  </a:lnTo>
                  <a:lnTo>
                    <a:pt x="516" y="69"/>
                  </a:lnTo>
                  <a:lnTo>
                    <a:pt x="490" y="69"/>
                  </a:lnTo>
                  <a:lnTo>
                    <a:pt x="466" y="71"/>
                  </a:lnTo>
                  <a:lnTo>
                    <a:pt x="442" y="71"/>
                  </a:lnTo>
                  <a:lnTo>
                    <a:pt x="418" y="71"/>
                  </a:lnTo>
                  <a:lnTo>
                    <a:pt x="395" y="71"/>
                  </a:lnTo>
                  <a:lnTo>
                    <a:pt x="371" y="71"/>
                  </a:lnTo>
                  <a:lnTo>
                    <a:pt x="345" y="71"/>
                  </a:lnTo>
                  <a:lnTo>
                    <a:pt x="323" y="74"/>
                  </a:lnTo>
                  <a:lnTo>
                    <a:pt x="297" y="74"/>
                  </a:lnTo>
                  <a:lnTo>
                    <a:pt x="274" y="76"/>
                  </a:lnTo>
                  <a:lnTo>
                    <a:pt x="250" y="76"/>
                  </a:lnTo>
                  <a:lnTo>
                    <a:pt x="226" y="79"/>
                  </a:lnTo>
                  <a:lnTo>
                    <a:pt x="202" y="81"/>
                  </a:lnTo>
                  <a:lnTo>
                    <a:pt x="179" y="83"/>
                  </a:lnTo>
                  <a:lnTo>
                    <a:pt x="155" y="83"/>
                  </a:lnTo>
                  <a:lnTo>
                    <a:pt x="133" y="86"/>
                  </a:lnTo>
                  <a:lnTo>
                    <a:pt x="110" y="90"/>
                  </a:lnTo>
                  <a:lnTo>
                    <a:pt x="88" y="93"/>
                  </a:lnTo>
                  <a:lnTo>
                    <a:pt x="74" y="112"/>
                  </a:lnTo>
                  <a:lnTo>
                    <a:pt x="65" y="133"/>
                  </a:lnTo>
                  <a:lnTo>
                    <a:pt x="57" y="155"/>
                  </a:lnTo>
                  <a:lnTo>
                    <a:pt x="55" y="176"/>
                  </a:lnTo>
                  <a:lnTo>
                    <a:pt x="50" y="198"/>
                  </a:lnTo>
                  <a:lnTo>
                    <a:pt x="50" y="221"/>
                  </a:lnTo>
                  <a:lnTo>
                    <a:pt x="48" y="243"/>
                  </a:lnTo>
                  <a:lnTo>
                    <a:pt x="46" y="269"/>
                  </a:lnTo>
                  <a:lnTo>
                    <a:pt x="31" y="262"/>
                  </a:lnTo>
                  <a:lnTo>
                    <a:pt x="19" y="262"/>
                  </a:lnTo>
                  <a:lnTo>
                    <a:pt x="8" y="259"/>
                  </a:lnTo>
                  <a:lnTo>
                    <a:pt x="0" y="257"/>
                  </a:lnTo>
                  <a:lnTo>
                    <a:pt x="0" y="240"/>
                  </a:lnTo>
                  <a:lnTo>
                    <a:pt x="3" y="224"/>
                  </a:lnTo>
                  <a:lnTo>
                    <a:pt x="3" y="209"/>
                  </a:lnTo>
                  <a:lnTo>
                    <a:pt x="5" y="193"/>
                  </a:lnTo>
                  <a:lnTo>
                    <a:pt x="5" y="174"/>
                  </a:lnTo>
                  <a:lnTo>
                    <a:pt x="5" y="157"/>
                  </a:lnTo>
                  <a:lnTo>
                    <a:pt x="5" y="140"/>
                  </a:lnTo>
                  <a:lnTo>
                    <a:pt x="8" y="126"/>
                  </a:lnTo>
                  <a:lnTo>
                    <a:pt x="8" y="110"/>
                  </a:lnTo>
                  <a:lnTo>
                    <a:pt x="10" y="93"/>
                  </a:lnTo>
                  <a:lnTo>
                    <a:pt x="15" y="81"/>
                  </a:lnTo>
                  <a:lnTo>
                    <a:pt x="22" y="69"/>
                  </a:lnTo>
                  <a:lnTo>
                    <a:pt x="31" y="55"/>
                  </a:lnTo>
                  <a:lnTo>
                    <a:pt x="46" y="45"/>
                  </a:lnTo>
                  <a:lnTo>
                    <a:pt x="62" y="36"/>
                  </a:lnTo>
                  <a:lnTo>
                    <a:pt x="84" y="31"/>
                  </a:lnTo>
                  <a:lnTo>
                    <a:pt x="105" y="26"/>
                  </a:lnTo>
                  <a:lnTo>
                    <a:pt x="129" y="24"/>
                  </a:lnTo>
                  <a:lnTo>
                    <a:pt x="150" y="24"/>
                  </a:lnTo>
                  <a:lnTo>
                    <a:pt x="174" y="24"/>
                  </a:lnTo>
                  <a:lnTo>
                    <a:pt x="198" y="21"/>
                  </a:lnTo>
                  <a:lnTo>
                    <a:pt x="219" y="19"/>
                  </a:lnTo>
                  <a:lnTo>
                    <a:pt x="243" y="19"/>
                  </a:lnTo>
                  <a:lnTo>
                    <a:pt x="269" y="19"/>
                  </a:lnTo>
                  <a:lnTo>
                    <a:pt x="290" y="17"/>
                  </a:lnTo>
                  <a:lnTo>
                    <a:pt x="314" y="17"/>
                  </a:lnTo>
                  <a:lnTo>
                    <a:pt x="338" y="17"/>
                  </a:lnTo>
                  <a:lnTo>
                    <a:pt x="361" y="17"/>
                  </a:lnTo>
                  <a:lnTo>
                    <a:pt x="385" y="17"/>
                  </a:lnTo>
                  <a:lnTo>
                    <a:pt x="409" y="17"/>
                  </a:lnTo>
                  <a:lnTo>
                    <a:pt x="433" y="17"/>
                  </a:lnTo>
                  <a:lnTo>
                    <a:pt x="459" y="17"/>
                  </a:lnTo>
                  <a:lnTo>
                    <a:pt x="478" y="14"/>
                  </a:lnTo>
                  <a:lnTo>
                    <a:pt x="504" y="14"/>
                  </a:lnTo>
                  <a:lnTo>
                    <a:pt x="528" y="14"/>
                  </a:lnTo>
                  <a:lnTo>
                    <a:pt x="551" y="14"/>
                  </a:lnTo>
                  <a:lnTo>
                    <a:pt x="573" y="12"/>
                  </a:lnTo>
                  <a:lnTo>
                    <a:pt x="596" y="12"/>
                  </a:lnTo>
                  <a:lnTo>
                    <a:pt x="620" y="12"/>
                  </a:lnTo>
                  <a:lnTo>
                    <a:pt x="646" y="12"/>
                  </a:lnTo>
                  <a:lnTo>
                    <a:pt x="668" y="10"/>
                  </a:lnTo>
                  <a:lnTo>
                    <a:pt x="691" y="10"/>
                  </a:lnTo>
                  <a:lnTo>
                    <a:pt x="715" y="7"/>
                  </a:lnTo>
                  <a:lnTo>
                    <a:pt x="739" y="7"/>
                  </a:lnTo>
                  <a:lnTo>
                    <a:pt x="763" y="5"/>
                  </a:lnTo>
                  <a:lnTo>
                    <a:pt x="786" y="2"/>
                  </a:lnTo>
                  <a:lnTo>
                    <a:pt x="810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7" name="Freeform 149"/>
            <p:cNvSpPr>
              <a:spLocks/>
            </p:cNvSpPr>
            <p:nvPr/>
          </p:nvSpPr>
          <p:spPr bwMode="auto">
            <a:xfrm>
              <a:off x="3789" y="10716"/>
              <a:ext cx="440" cy="302"/>
            </a:xfrm>
            <a:custGeom>
              <a:avLst/>
              <a:gdLst>
                <a:gd name="T0" fmla="*/ 33 w 550"/>
                <a:gd name="T1" fmla="*/ 5 h 378"/>
                <a:gd name="T2" fmla="*/ 78 w 550"/>
                <a:gd name="T3" fmla="*/ 2 h 378"/>
                <a:gd name="T4" fmla="*/ 123 w 550"/>
                <a:gd name="T5" fmla="*/ 0 h 378"/>
                <a:gd name="T6" fmla="*/ 168 w 550"/>
                <a:gd name="T7" fmla="*/ 0 h 378"/>
                <a:gd name="T8" fmla="*/ 213 w 550"/>
                <a:gd name="T9" fmla="*/ 2 h 378"/>
                <a:gd name="T10" fmla="*/ 251 w 550"/>
                <a:gd name="T11" fmla="*/ 17 h 378"/>
                <a:gd name="T12" fmla="*/ 280 w 550"/>
                <a:gd name="T13" fmla="*/ 43 h 378"/>
                <a:gd name="T14" fmla="*/ 289 w 550"/>
                <a:gd name="T15" fmla="*/ 74 h 378"/>
                <a:gd name="T16" fmla="*/ 292 w 550"/>
                <a:gd name="T17" fmla="*/ 100 h 378"/>
                <a:gd name="T18" fmla="*/ 299 w 550"/>
                <a:gd name="T19" fmla="*/ 126 h 378"/>
                <a:gd name="T20" fmla="*/ 301 w 550"/>
                <a:gd name="T21" fmla="*/ 155 h 378"/>
                <a:gd name="T22" fmla="*/ 299 w 550"/>
                <a:gd name="T23" fmla="*/ 181 h 378"/>
                <a:gd name="T24" fmla="*/ 294 w 550"/>
                <a:gd name="T25" fmla="*/ 212 h 378"/>
                <a:gd name="T26" fmla="*/ 292 w 550"/>
                <a:gd name="T27" fmla="*/ 240 h 378"/>
                <a:gd name="T28" fmla="*/ 292 w 550"/>
                <a:gd name="T29" fmla="*/ 269 h 378"/>
                <a:gd name="T30" fmla="*/ 303 w 550"/>
                <a:gd name="T31" fmla="*/ 290 h 378"/>
                <a:gd name="T32" fmla="*/ 327 w 550"/>
                <a:gd name="T33" fmla="*/ 312 h 378"/>
                <a:gd name="T34" fmla="*/ 358 w 550"/>
                <a:gd name="T35" fmla="*/ 324 h 378"/>
                <a:gd name="T36" fmla="*/ 384 w 550"/>
                <a:gd name="T37" fmla="*/ 321 h 378"/>
                <a:gd name="T38" fmla="*/ 417 w 550"/>
                <a:gd name="T39" fmla="*/ 312 h 378"/>
                <a:gd name="T40" fmla="*/ 451 w 550"/>
                <a:gd name="T41" fmla="*/ 288 h 378"/>
                <a:gd name="T42" fmla="*/ 472 w 550"/>
                <a:gd name="T43" fmla="*/ 250 h 378"/>
                <a:gd name="T44" fmla="*/ 484 w 550"/>
                <a:gd name="T45" fmla="*/ 207 h 378"/>
                <a:gd name="T46" fmla="*/ 491 w 550"/>
                <a:gd name="T47" fmla="*/ 157 h 378"/>
                <a:gd name="T48" fmla="*/ 498 w 550"/>
                <a:gd name="T49" fmla="*/ 110 h 378"/>
                <a:gd name="T50" fmla="*/ 505 w 550"/>
                <a:gd name="T51" fmla="*/ 67 h 378"/>
                <a:gd name="T52" fmla="*/ 531 w 550"/>
                <a:gd name="T53" fmla="*/ 52 h 378"/>
                <a:gd name="T54" fmla="*/ 546 w 550"/>
                <a:gd name="T55" fmla="*/ 76 h 378"/>
                <a:gd name="T56" fmla="*/ 546 w 550"/>
                <a:gd name="T57" fmla="*/ 119 h 378"/>
                <a:gd name="T58" fmla="*/ 543 w 550"/>
                <a:gd name="T59" fmla="*/ 167 h 378"/>
                <a:gd name="T60" fmla="*/ 541 w 550"/>
                <a:gd name="T61" fmla="*/ 214 h 378"/>
                <a:gd name="T62" fmla="*/ 536 w 550"/>
                <a:gd name="T63" fmla="*/ 259 h 378"/>
                <a:gd name="T64" fmla="*/ 522 w 550"/>
                <a:gd name="T65" fmla="*/ 298 h 378"/>
                <a:gd name="T66" fmla="*/ 496 w 550"/>
                <a:gd name="T67" fmla="*/ 333 h 378"/>
                <a:gd name="T68" fmla="*/ 460 w 550"/>
                <a:gd name="T69" fmla="*/ 362 h 378"/>
                <a:gd name="T70" fmla="*/ 425 w 550"/>
                <a:gd name="T71" fmla="*/ 374 h 378"/>
                <a:gd name="T72" fmla="*/ 384 w 550"/>
                <a:gd name="T73" fmla="*/ 374 h 378"/>
                <a:gd name="T74" fmla="*/ 341 w 550"/>
                <a:gd name="T75" fmla="*/ 376 h 378"/>
                <a:gd name="T76" fmla="*/ 303 w 550"/>
                <a:gd name="T77" fmla="*/ 376 h 378"/>
                <a:gd name="T78" fmla="*/ 273 w 550"/>
                <a:gd name="T79" fmla="*/ 367 h 378"/>
                <a:gd name="T80" fmla="*/ 246 w 550"/>
                <a:gd name="T81" fmla="*/ 338 h 378"/>
                <a:gd name="T82" fmla="*/ 237 w 550"/>
                <a:gd name="T83" fmla="*/ 298 h 378"/>
                <a:gd name="T84" fmla="*/ 239 w 550"/>
                <a:gd name="T85" fmla="*/ 255 h 378"/>
                <a:gd name="T86" fmla="*/ 244 w 550"/>
                <a:gd name="T87" fmla="*/ 219 h 378"/>
                <a:gd name="T88" fmla="*/ 244 w 550"/>
                <a:gd name="T89" fmla="*/ 190 h 378"/>
                <a:gd name="T90" fmla="*/ 244 w 550"/>
                <a:gd name="T91" fmla="*/ 155 h 378"/>
                <a:gd name="T92" fmla="*/ 237 w 550"/>
                <a:gd name="T93" fmla="*/ 110 h 378"/>
                <a:gd name="T94" fmla="*/ 213 w 550"/>
                <a:gd name="T95" fmla="*/ 74 h 378"/>
                <a:gd name="T96" fmla="*/ 178 w 550"/>
                <a:gd name="T97" fmla="*/ 62 h 378"/>
                <a:gd name="T98" fmla="*/ 137 w 550"/>
                <a:gd name="T99" fmla="*/ 62 h 378"/>
                <a:gd name="T100" fmla="*/ 90 w 550"/>
                <a:gd name="T101" fmla="*/ 62 h 378"/>
                <a:gd name="T102" fmla="*/ 49 w 550"/>
                <a:gd name="T103" fmla="*/ 62 h 378"/>
                <a:gd name="T104" fmla="*/ 19 w 550"/>
                <a:gd name="T105" fmla="*/ 57 h 378"/>
                <a:gd name="T106" fmla="*/ 0 w 550"/>
                <a:gd name="T107" fmla="*/ 40 h 378"/>
                <a:gd name="T108" fmla="*/ 11 w 550"/>
                <a:gd name="T109" fmla="*/ 12 h 378"/>
                <a:gd name="T110" fmla="*/ 19 w 550"/>
                <a:gd name="T111" fmla="*/ 5 h 3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0"/>
                <a:gd name="T169" fmla="*/ 0 h 378"/>
                <a:gd name="T170" fmla="*/ 550 w 550"/>
                <a:gd name="T171" fmla="*/ 378 h 3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0" h="378">
                  <a:moveTo>
                    <a:pt x="19" y="5"/>
                  </a:moveTo>
                  <a:lnTo>
                    <a:pt x="33" y="5"/>
                  </a:lnTo>
                  <a:lnTo>
                    <a:pt x="54" y="5"/>
                  </a:lnTo>
                  <a:lnTo>
                    <a:pt x="78" y="2"/>
                  </a:lnTo>
                  <a:lnTo>
                    <a:pt x="99" y="2"/>
                  </a:lnTo>
                  <a:lnTo>
                    <a:pt x="123" y="0"/>
                  </a:lnTo>
                  <a:lnTo>
                    <a:pt x="147" y="0"/>
                  </a:lnTo>
                  <a:lnTo>
                    <a:pt x="168" y="0"/>
                  </a:lnTo>
                  <a:lnTo>
                    <a:pt x="194" y="2"/>
                  </a:lnTo>
                  <a:lnTo>
                    <a:pt x="213" y="2"/>
                  </a:lnTo>
                  <a:lnTo>
                    <a:pt x="232" y="10"/>
                  </a:lnTo>
                  <a:lnTo>
                    <a:pt x="251" y="17"/>
                  </a:lnTo>
                  <a:lnTo>
                    <a:pt x="268" y="29"/>
                  </a:lnTo>
                  <a:lnTo>
                    <a:pt x="280" y="43"/>
                  </a:lnTo>
                  <a:lnTo>
                    <a:pt x="287" y="64"/>
                  </a:lnTo>
                  <a:lnTo>
                    <a:pt x="289" y="74"/>
                  </a:lnTo>
                  <a:lnTo>
                    <a:pt x="292" y="86"/>
                  </a:lnTo>
                  <a:lnTo>
                    <a:pt x="292" y="100"/>
                  </a:lnTo>
                  <a:lnTo>
                    <a:pt x="294" y="117"/>
                  </a:lnTo>
                  <a:lnTo>
                    <a:pt x="299" y="126"/>
                  </a:lnTo>
                  <a:lnTo>
                    <a:pt x="301" y="140"/>
                  </a:lnTo>
                  <a:lnTo>
                    <a:pt x="301" y="155"/>
                  </a:lnTo>
                  <a:lnTo>
                    <a:pt x="303" y="167"/>
                  </a:lnTo>
                  <a:lnTo>
                    <a:pt x="299" y="181"/>
                  </a:lnTo>
                  <a:lnTo>
                    <a:pt x="299" y="195"/>
                  </a:lnTo>
                  <a:lnTo>
                    <a:pt x="294" y="212"/>
                  </a:lnTo>
                  <a:lnTo>
                    <a:pt x="294" y="226"/>
                  </a:lnTo>
                  <a:lnTo>
                    <a:pt x="292" y="240"/>
                  </a:lnTo>
                  <a:lnTo>
                    <a:pt x="292" y="255"/>
                  </a:lnTo>
                  <a:lnTo>
                    <a:pt x="292" y="269"/>
                  </a:lnTo>
                  <a:lnTo>
                    <a:pt x="299" y="283"/>
                  </a:lnTo>
                  <a:lnTo>
                    <a:pt x="303" y="290"/>
                  </a:lnTo>
                  <a:lnTo>
                    <a:pt x="315" y="302"/>
                  </a:lnTo>
                  <a:lnTo>
                    <a:pt x="327" y="312"/>
                  </a:lnTo>
                  <a:lnTo>
                    <a:pt x="344" y="324"/>
                  </a:lnTo>
                  <a:lnTo>
                    <a:pt x="358" y="324"/>
                  </a:lnTo>
                  <a:lnTo>
                    <a:pt x="372" y="324"/>
                  </a:lnTo>
                  <a:lnTo>
                    <a:pt x="384" y="321"/>
                  </a:lnTo>
                  <a:lnTo>
                    <a:pt x="398" y="321"/>
                  </a:lnTo>
                  <a:lnTo>
                    <a:pt x="417" y="312"/>
                  </a:lnTo>
                  <a:lnTo>
                    <a:pt x="436" y="302"/>
                  </a:lnTo>
                  <a:lnTo>
                    <a:pt x="451" y="288"/>
                  </a:lnTo>
                  <a:lnTo>
                    <a:pt x="465" y="271"/>
                  </a:lnTo>
                  <a:lnTo>
                    <a:pt x="472" y="250"/>
                  </a:lnTo>
                  <a:lnTo>
                    <a:pt x="481" y="231"/>
                  </a:lnTo>
                  <a:lnTo>
                    <a:pt x="484" y="207"/>
                  </a:lnTo>
                  <a:lnTo>
                    <a:pt x="489" y="183"/>
                  </a:lnTo>
                  <a:lnTo>
                    <a:pt x="491" y="157"/>
                  </a:lnTo>
                  <a:lnTo>
                    <a:pt x="496" y="136"/>
                  </a:lnTo>
                  <a:lnTo>
                    <a:pt x="498" y="110"/>
                  </a:lnTo>
                  <a:lnTo>
                    <a:pt x="503" y="90"/>
                  </a:lnTo>
                  <a:lnTo>
                    <a:pt x="505" y="67"/>
                  </a:lnTo>
                  <a:lnTo>
                    <a:pt x="512" y="50"/>
                  </a:lnTo>
                  <a:lnTo>
                    <a:pt x="531" y="52"/>
                  </a:lnTo>
                  <a:lnTo>
                    <a:pt x="550" y="55"/>
                  </a:lnTo>
                  <a:lnTo>
                    <a:pt x="546" y="76"/>
                  </a:lnTo>
                  <a:lnTo>
                    <a:pt x="546" y="95"/>
                  </a:lnTo>
                  <a:lnTo>
                    <a:pt x="546" y="119"/>
                  </a:lnTo>
                  <a:lnTo>
                    <a:pt x="546" y="145"/>
                  </a:lnTo>
                  <a:lnTo>
                    <a:pt x="543" y="167"/>
                  </a:lnTo>
                  <a:lnTo>
                    <a:pt x="543" y="190"/>
                  </a:lnTo>
                  <a:lnTo>
                    <a:pt x="541" y="214"/>
                  </a:lnTo>
                  <a:lnTo>
                    <a:pt x="541" y="238"/>
                  </a:lnTo>
                  <a:lnTo>
                    <a:pt x="536" y="259"/>
                  </a:lnTo>
                  <a:lnTo>
                    <a:pt x="531" y="281"/>
                  </a:lnTo>
                  <a:lnTo>
                    <a:pt x="522" y="298"/>
                  </a:lnTo>
                  <a:lnTo>
                    <a:pt x="512" y="319"/>
                  </a:lnTo>
                  <a:lnTo>
                    <a:pt x="496" y="333"/>
                  </a:lnTo>
                  <a:lnTo>
                    <a:pt x="481" y="350"/>
                  </a:lnTo>
                  <a:lnTo>
                    <a:pt x="460" y="362"/>
                  </a:lnTo>
                  <a:lnTo>
                    <a:pt x="439" y="374"/>
                  </a:lnTo>
                  <a:lnTo>
                    <a:pt x="425" y="374"/>
                  </a:lnTo>
                  <a:lnTo>
                    <a:pt x="408" y="374"/>
                  </a:lnTo>
                  <a:lnTo>
                    <a:pt x="384" y="374"/>
                  </a:lnTo>
                  <a:lnTo>
                    <a:pt x="363" y="376"/>
                  </a:lnTo>
                  <a:lnTo>
                    <a:pt x="341" y="376"/>
                  </a:lnTo>
                  <a:lnTo>
                    <a:pt x="322" y="376"/>
                  </a:lnTo>
                  <a:lnTo>
                    <a:pt x="303" y="376"/>
                  </a:lnTo>
                  <a:lnTo>
                    <a:pt x="294" y="378"/>
                  </a:lnTo>
                  <a:lnTo>
                    <a:pt x="273" y="367"/>
                  </a:lnTo>
                  <a:lnTo>
                    <a:pt x="258" y="355"/>
                  </a:lnTo>
                  <a:lnTo>
                    <a:pt x="246" y="338"/>
                  </a:lnTo>
                  <a:lnTo>
                    <a:pt x="242" y="321"/>
                  </a:lnTo>
                  <a:lnTo>
                    <a:pt x="237" y="298"/>
                  </a:lnTo>
                  <a:lnTo>
                    <a:pt x="239" y="279"/>
                  </a:lnTo>
                  <a:lnTo>
                    <a:pt x="239" y="255"/>
                  </a:lnTo>
                  <a:lnTo>
                    <a:pt x="244" y="231"/>
                  </a:lnTo>
                  <a:lnTo>
                    <a:pt x="244" y="219"/>
                  </a:lnTo>
                  <a:lnTo>
                    <a:pt x="244" y="205"/>
                  </a:lnTo>
                  <a:lnTo>
                    <a:pt x="244" y="190"/>
                  </a:lnTo>
                  <a:lnTo>
                    <a:pt x="246" y="179"/>
                  </a:lnTo>
                  <a:lnTo>
                    <a:pt x="244" y="155"/>
                  </a:lnTo>
                  <a:lnTo>
                    <a:pt x="244" y="133"/>
                  </a:lnTo>
                  <a:lnTo>
                    <a:pt x="237" y="110"/>
                  </a:lnTo>
                  <a:lnTo>
                    <a:pt x="227" y="90"/>
                  </a:lnTo>
                  <a:lnTo>
                    <a:pt x="213" y="74"/>
                  </a:lnTo>
                  <a:lnTo>
                    <a:pt x="194" y="62"/>
                  </a:lnTo>
                  <a:lnTo>
                    <a:pt x="178" y="62"/>
                  </a:lnTo>
                  <a:lnTo>
                    <a:pt x="159" y="62"/>
                  </a:lnTo>
                  <a:lnTo>
                    <a:pt x="137" y="62"/>
                  </a:lnTo>
                  <a:lnTo>
                    <a:pt x="113" y="62"/>
                  </a:lnTo>
                  <a:lnTo>
                    <a:pt x="90" y="62"/>
                  </a:lnTo>
                  <a:lnTo>
                    <a:pt x="68" y="62"/>
                  </a:lnTo>
                  <a:lnTo>
                    <a:pt x="49" y="62"/>
                  </a:lnTo>
                  <a:lnTo>
                    <a:pt x="38" y="62"/>
                  </a:lnTo>
                  <a:lnTo>
                    <a:pt x="19" y="57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11" y="1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8" name="Freeform 150"/>
            <p:cNvSpPr>
              <a:spLocks/>
            </p:cNvSpPr>
            <p:nvPr/>
          </p:nvSpPr>
          <p:spPr bwMode="auto">
            <a:xfrm>
              <a:off x="2837" y="10975"/>
              <a:ext cx="217" cy="72"/>
            </a:xfrm>
            <a:custGeom>
              <a:avLst/>
              <a:gdLst>
                <a:gd name="T0" fmla="*/ 249 w 271"/>
                <a:gd name="T1" fmla="*/ 0 h 90"/>
                <a:gd name="T2" fmla="*/ 261 w 271"/>
                <a:gd name="T3" fmla="*/ 5 h 90"/>
                <a:gd name="T4" fmla="*/ 271 w 271"/>
                <a:gd name="T5" fmla="*/ 21 h 90"/>
                <a:gd name="T6" fmla="*/ 268 w 271"/>
                <a:gd name="T7" fmla="*/ 38 h 90"/>
                <a:gd name="T8" fmla="*/ 261 w 271"/>
                <a:gd name="T9" fmla="*/ 62 h 90"/>
                <a:gd name="T10" fmla="*/ 247 w 271"/>
                <a:gd name="T11" fmla="*/ 78 h 90"/>
                <a:gd name="T12" fmla="*/ 228 w 271"/>
                <a:gd name="T13" fmla="*/ 90 h 90"/>
                <a:gd name="T14" fmla="*/ 216 w 271"/>
                <a:gd name="T15" fmla="*/ 90 h 90"/>
                <a:gd name="T16" fmla="*/ 207 w 271"/>
                <a:gd name="T17" fmla="*/ 88 h 90"/>
                <a:gd name="T18" fmla="*/ 195 w 271"/>
                <a:gd name="T19" fmla="*/ 81 h 90"/>
                <a:gd name="T20" fmla="*/ 188 w 271"/>
                <a:gd name="T21" fmla="*/ 71 h 90"/>
                <a:gd name="T22" fmla="*/ 164 w 271"/>
                <a:gd name="T23" fmla="*/ 71 h 90"/>
                <a:gd name="T24" fmla="*/ 140 w 271"/>
                <a:gd name="T25" fmla="*/ 76 h 90"/>
                <a:gd name="T26" fmla="*/ 119 w 271"/>
                <a:gd name="T27" fmla="*/ 78 h 90"/>
                <a:gd name="T28" fmla="*/ 97 w 271"/>
                <a:gd name="T29" fmla="*/ 83 h 90"/>
                <a:gd name="T30" fmla="*/ 71 w 271"/>
                <a:gd name="T31" fmla="*/ 85 h 90"/>
                <a:gd name="T32" fmla="*/ 50 w 271"/>
                <a:gd name="T33" fmla="*/ 88 h 90"/>
                <a:gd name="T34" fmla="*/ 26 w 271"/>
                <a:gd name="T35" fmla="*/ 88 h 90"/>
                <a:gd name="T36" fmla="*/ 2 w 271"/>
                <a:gd name="T37" fmla="*/ 90 h 90"/>
                <a:gd name="T38" fmla="*/ 0 w 271"/>
                <a:gd name="T39" fmla="*/ 71 h 90"/>
                <a:gd name="T40" fmla="*/ 0 w 271"/>
                <a:gd name="T41" fmla="*/ 57 h 90"/>
                <a:gd name="T42" fmla="*/ 5 w 271"/>
                <a:gd name="T43" fmla="*/ 45 h 90"/>
                <a:gd name="T44" fmla="*/ 17 w 271"/>
                <a:gd name="T45" fmla="*/ 38 h 90"/>
                <a:gd name="T46" fmla="*/ 29 w 271"/>
                <a:gd name="T47" fmla="*/ 31 h 90"/>
                <a:gd name="T48" fmla="*/ 45 w 271"/>
                <a:gd name="T49" fmla="*/ 28 h 90"/>
                <a:gd name="T50" fmla="*/ 62 w 271"/>
                <a:gd name="T51" fmla="*/ 26 h 90"/>
                <a:gd name="T52" fmla="*/ 83 w 271"/>
                <a:gd name="T53" fmla="*/ 26 h 90"/>
                <a:gd name="T54" fmla="*/ 102 w 271"/>
                <a:gd name="T55" fmla="*/ 26 h 90"/>
                <a:gd name="T56" fmla="*/ 124 w 271"/>
                <a:gd name="T57" fmla="*/ 26 h 90"/>
                <a:gd name="T58" fmla="*/ 140 w 271"/>
                <a:gd name="T59" fmla="*/ 26 h 90"/>
                <a:gd name="T60" fmla="*/ 162 w 271"/>
                <a:gd name="T61" fmla="*/ 26 h 90"/>
                <a:gd name="T62" fmla="*/ 181 w 271"/>
                <a:gd name="T63" fmla="*/ 24 h 90"/>
                <a:gd name="T64" fmla="*/ 197 w 271"/>
                <a:gd name="T65" fmla="*/ 21 h 90"/>
                <a:gd name="T66" fmla="*/ 211 w 271"/>
                <a:gd name="T67" fmla="*/ 16 h 90"/>
                <a:gd name="T68" fmla="*/ 226 w 271"/>
                <a:gd name="T69" fmla="*/ 12 h 90"/>
                <a:gd name="T70" fmla="*/ 237 w 271"/>
                <a:gd name="T71" fmla="*/ 5 h 90"/>
                <a:gd name="T72" fmla="*/ 249 w 271"/>
                <a:gd name="T73" fmla="*/ 0 h 90"/>
                <a:gd name="T74" fmla="*/ 249 w 271"/>
                <a:gd name="T75" fmla="*/ 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90"/>
                <a:gd name="T116" fmla="*/ 271 w 271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90">
                  <a:moveTo>
                    <a:pt x="249" y="0"/>
                  </a:moveTo>
                  <a:lnTo>
                    <a:pt x="261" y="5"/>
                  </a:lnTo>
                  <a:lnTo>
                    <a:pt x="271" y="21"/>
                  </a:lnTo>
                  <a:lnTo>
                    <a:pt x="268" y="38"/>
                  </a:lnTo>
                  <a:lnTo>
                    <a:pt x="261" y="62"/>
                  </a:lnTo>
                  <a:lnTo>
                    <a:pt x="247" y="78"/>
                  </a:lnTo>
                  <a:lnTo>
                    <a:pt x="228" y="90"/>
                  </a:lnTo>
                  <a:lnTo>
                    <a:pt x="216" y="90"/>
                  </a:lnTo>
                  <a:lnTo>
                    <a:pt x="207" y="88"/>
                  </a:lnTo>
                  <a:lnTo>
                    <a:pt x="195" y="81"/>
                  </a:lnTo>
                  <a:lnTo>
                    <a:pt x="188" y="71"/>
                  </a:lnTo>
                  <a:lnTo>
                    <a:pt x="164" y="71"/>
                  </a:lnTo>
                  <a:lnTo>
                    <a:pt x="140" y="76"/>
                  </a:lnTo>
                  <a:lnTo>
                    <a:pt x="119" y="78"/>
                  </a:lnTo>
                  <a:lnTo>
                    <a:pt x="97" y="83"/>
                  </a:lnTo>
                  <a:lnTo>
                    <a:pt x="71" y="85"/>
                  </a:lnTo>
                  <a:lnTo>
                    <a:pt x="50" y="88"/>
                  </a:lnTo>
                  <a:lnTo>
                    <a:pt x="26" y="88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5" y="45"/>
                  </a:lnTo>
                  <a:lnTo>
                    <a:pt x="17" y="38"/>
                  </a:lnTo>
                  <a:lnTo>
                    <a:pt x="29" y="31"/>
                  </a:lnTo>
                  <a:lnTo>
                    <a:pt x="45" y="28"/>
                  </a:lnTo>
                  <a:lnTo>
                    <a:pt x="62" y="26"/>
                  </a:lnTo>
                  <a:lnTo>
                    <a:pt x="83" y="26"/>
                  </a:lnTo>
                  <a:lnTo>
                    <a:pt x="102" y="26"/>
                  </a:lnTo>
                  <a:lnTo>
                    <a:pt x="124" y="26"/>
                  </a:lnTo>
                  <a:lnTo>
                    <a:pt x="140" y="26"/>
                  </a:lnTo>
                  <a:lnTo>
                    <a:pt x="162" y="26"/>
                  </a:lnTo>
                  <a:lnTo>
                    <a:pt x="181" y="24"/>
                  </a:lnTo>
                  <a:lnTo>
                    <a:pt x="197" y="21"/>
                  </a:lnTo>
                  <a:lnTo>
                    <a:pt x="211" y="16"/>
                  </a:lnTo>
                  <a:lnTo>
                    <a:pt x="226" y="12"/>
                  </a:lnTo>
                  <a:lnTo>
                    <a:pt x="237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69" name="Freeform 151"/>
            <p:cNvSpPr>
              <a:spLocks/>
            </p:cNvSpPr>
            <p:nvPr/>
          </p:nvSpPr>
          <p:spPr bwMode="auto">
            <a:xfrm>
              <a:off x="4148" y="10036"/>
              <a:ext cx="154" cy="219"/>
            </a:xfrm>
            <a:custGeom>
              <a:avLst/>
              <a:gdLst>
                <a:gd name="T0" fmla="*/ 19 w 193"/>
                <a:gd name="T1" fmla="*/ 0 h 274"/>
                <a:gd name="T2" fmla="*/ 31 w 193"/>
                <a:gd name="T3" fmla="*/ 7 h 274"/>
                <a:gd name="T4" fmla="*/ 45 w 193"/>
                <a:gd name="T5" fmla="*/ 19 h 274"/>
                <a:gd name="T6" fmla="*/ 52 w 193"/>
                <a:gd name="T7" fmla="*/ 34 h 274"/>
                <a:gd name="T8" fmla="*/ 60 w 193"/>
                <a:gd name="T9" fmla="*/ 55 h 274"/>
                <a:gd name="T10" fmla="*/ 62 w 193"/>
                <a:gd name="T11" fmla="*/ 74 h 274"/>
                <a:gd name="T12" fmla="*/ 64 w 193"/>
                <a:gd name="T13" fmla="*/ 95 h 274"/>
                <a:gd name="T14" fmla="*/ 67 w 193"/>
                <a:gd name="T15" fmla="*/ 117 h 274"/>
                <a:gd name="T16" fmla="*/ 71 w 193"/>
                <a:gd name="T17" fmla="*/ 141 h 274"/>
                <a:gd name="T18" fmla="*/ 71 w 193"/>
                <a:gd name="T19" fmla="*/ 157 h 274"/>
                <a:gd name="T20" fmla="*/ 76 w 193"/>
                <a:gd name="T21" fmla="*/ 176 h 274"/>
                <a:gd name="T22" fmla="*/ 83 w 193"/>
                <a:gd name="T23" fmla="*/ 193 h 274"/>
                <a:gd name="T24" fmla="*/ 90 w 193"/>
                <a:gd name="T25" fmla="*/ 207 h 274"/>
                <a:gd name="T26" fmla="*/ 102 w 193"/>
                <a:gd name="T27" fmla="*/ 217 h 274"/>
                <a:gd name="T28" fmla="*/ 121 w 193"/>
                <a:gd name="T29" fmla="*/ 224 h 274"/>
                <a:gd name="T30" fmla="*/ 131 w 193"/>
                <a:gd name="T31" fmla="*/ 224 h 274"/>
                <a:gd name="T32" fmla="*/ 145 w 193"/>
                <a:gd name="T33" fmla="*/ 224 h 274"/>
                <a:gd name="T34" fmla="*/ 155 w 193"/>
                <a:gd name="T35" fmla="*/ 222 h 274"/>
                <a:gd name="T36" fmla="*/ 174 w 193"/>
                <a:gd name="T37" fmla="*/ 222 h 274"/>
                <a:gd name="T38" fmla="*/ 181 w 193"/>
                <a:gd name="T39" fmla="*/ 234 h 274"/>
                <a:gd name="T40" fmla="*/ 190 w 193"/>
                <a:gd name="T41" fmla="*/ 243 h 274"/>
                <a:gd name="T42" fmla="*/ 190 w 193"/>
                <a:gd name="T43" fmla="*/ 250 h 274"/>
                <a:gd name="T44" fmla="*/ 193 w 193"/>
                <a:gd name="T45" fmla="*/ 260 h 274"/>
                <a:gd name="T46" fmla="*/ 183 w 193"/>
                <a:gd name="T47" fmla="*/ 269 h 274"/>
                <a:gd name="T48" fmla="*/ 169 w 193"/>
                <a:gd name="T49" fmla="*/ 274 h 274"/>
                <a:gd name="T50" fmla="*/ 150 w 193"/>
                <a:gd name="T51" fmla="*/ 274 h 274"/>
                <a:gd name="T52" fmla="*/ 126 w 193"/>
                <a:gd name="T53" fmla="*/ 274 h 274"/>
                <a:gd name="T54" fmla="*/ 105 w 193"/>
                <a:gd name="T55" fmla="*/ 272 h 274"/>
                <a:gd name="T56" fmla="*/ 90 w 193"/>
                <a:gd name="T57" fmla="*/ 274 h 274"/>
                <a:gd name="T58" fmla="*/ 69 w 193"/>
                <a:gd name="T59" fmla="*/ 264 h 274"/>
                <a:gd name="T60" fmla="*/ 52 w 193"/>
                <a:gd name="T61" fmla="*/ 257 h 274"/>
                <a:gd name="T62" fmla="*/ 36 w 193"/>
                <a:gd name="T63" fmla="*/ 243 h 274"/>
                <a:gd name="T64" fmla="*/ 26 w 193"/>
                <a:gd name="T65" fmla="*/ 231 h 274"/>
                <a:gd name="T66" fmla="*/ 17 w 193"/>
                <a:gd name="T67" fmla="*/ 212 h 274"/>
                <a:gd name="T68" fmla="*/ 12 w 193"/>
                <a:gd name="T69" fmla="*/ 198 h 274"/>
                <a:gd name="T70" fmla="*/ 5 w 193"/>
                <a:gd name="T71" fmla="*/ 176 h 274"/>
                <a:gd name="T72" fmla="*/ 5 w 193"/>
                <a:gd name="T73" fmla="*/ 157 h 274"/>
                <a:gd name="T74" fmla="*/ 0 w 193"/>
                <a:gd name="T75" fmla="*/ 136 h 274"/>
                <a:gd name="T76" fmla="*/ 0 w 193"/>
                <a:gd name="T77" fmla="*/ 115 h 274"/>
                <a:gd name="T78" fmla="*/ 3 w 193"/>
                <a:gd name="T79" fmla="*/ 93 h 274"/>
                <a:gd name="T80" fmla="*/ 5 w 193"/>
                <a:gd name="T81" fmla="*/ 74 h 274"/>
                <a:gd name="T82" fmla="*/ 5 w 193"/>
                <a:gd name="T83" fmla="*/ 53 h 274"/>
                <a:gd name="T84" fmla="*/ 10 w 193"/>
                <a:gd name="T85" fmla="*/ 31 h 274"/>
                <a:gd name="T86" fmla="*/ 14 w 193"/>
                <a:gd name="T87" fmla="*/ 12 h 274"/>
                <a:gd name="T88" fmla="*/ 19 w 193"/>
                <a:gd name="T89" fmla="*/ 0 h 274"/>
                <a:gd name="T90" fmla="*/ 19 w 193"/>
                <a:gd name="T91" fmla="*/ 0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3"/>
                <a:gd name="T139" fmla="*/ 0 h 274"/>
                <a:gd name="T140" fmla="*/ 193 w 193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3" h="274">
                  <a:moveTo>
                    <a:pt x="19" y="0"/>
                  </a:moveTo>
                  <a:lnTo>
                    <a:pt x="31" y="7"/>
                  </a:lnTo>
                  <a:lnTo>
                    <a:pt x="45" y="19"/>
                  </a:lnTo>
                  <a:lnTo>
                    <a:pt x="52" y="34"/>
                  </a:lnTo>
                  <a:lnTo>
                    <a:pt x="60" y="55"/>
                  </a:lnTo>
                  <a:lnTo>
                    <a:pt x="62" y="74"/>
                  </a:lnTo>
                  <a:lnTo>
                    <a:pt x="64" y="95"/>
                  </a:lnTo>
                  <a:lnTo>
                    <a:pt x="67" y="117"/>
                  </a:lnTo>
                  <a:lnTo>
                    <a:pt x="71" y="141"/>
                  </a:lnTo>
                  <a:lnTo>
                    <a:pt x="71" y="157"/>
                  </a:lnTo>
                  <a:lnTo>
                    <a:pt x="76" y="176"/>
                  </a:lnTo>
                  <a:lnTo>
                    <a:pt x="83" y="193"/>
                  </a:lnTo>
                  <a:lnTo>
                    <a:pt x="90" y="207"/>
                  </a:lnTo>
                  <a:lnTo>
                    <a:pt x="102" y="217"/>
                  </a:lnTo>
                  <a:lnTo>
                    <a:pt x="121" y="224"/>
                  </a:lnTo>
                  <a:lnTo>
                    <a:pt x="131" y="224"/>
                  </a:lnTo>
                  <a:lnTo>
                    <a:pt x="145" y="224"/>
                  </a:lnTo>
                  <a:lnTo>
                    <a:pt x="155" y="222"/>
                  </a:lnTo>
                  <a:lnTo>
                    <a:pt x="174" y="222"/>
                  </a:lnTo>
                  <a:lnTo>
                    <a:pt x="181" y="234"/>
                  </a:lnTo>
                  <a:lnTo>
                    <a:pt x="190" y="243"/>
                  </a:lnTo>
                  <a:lnTo>
                    <a:pt x="190" y="250"/>
                  </a:lnTo>
                  <a:lnTo>
                    <a:pt x="193" y="260"/>
                  </a:lnTo>
                  <a:lnTo>
                    <a:pt x="183" y="269"/>
                  </a:lnTo>
                  <a:lnTo>
                    <a:pt x="169" y="274"/>
                  </a:lnTo>
                  <a:lnTo>
                    <a:pt x="150" y="274"/>
                  </a:lnTo>
                  <a:lnTo>
                    <a:pt x="126" y="274"/>
                  </a:lnTo>
                  <a:lnTo>
                    <a:pt x="105" y="272"/>
                  </a:lnTo>
                  <a:lnTo>
                    <a:pt x="90" y="274"/>
                  </a:lnTo>
                  <a:lnTo>
                    <a:pt x="69" y="264"/>
                  </a:lnTo>
                  <a:lnTo>
                    <a:pt x="52" y="257"/>
                  </a:lnTo>
                  <a:lnTo>
                    <a:pt x="36" y="243"/>
                  </a:lnTo>
                  <a:lnTo>
                    <a:pt x="26" y="231"/>
                  </a:lnTo>
                  <a:lnTo>
                    <a:pt x="17" y="212"/>
                  </a:lnTo>
                  <a:lnTo>
                    <a:pt x="12" y="198"/>
                  </a:lnTo>
                  <a:lnTo>
                    <a:pt x="5" y="176"/>
                  </a:lnTo>
                  <a:lnTo>
                    <a:pt x="5" y="157"/>
                  </a:lnTo>
                  <a:lnTo>
                    <a:pt x="0" y="136"/>
                  </a:lnTo>
                  <a:lnTo>
                    <a:pt x="0" y="115"/>
                  </a:lnTo>
                  <a:lnTo>
                    <a:pt x="3" y="93"/>
                  </a:lnTo>
                  <a:lnTo>
                    <a:pt x="5" y="74"/>
                  </a:lnTo>
                  <a:lnTo>
                    <a:pt x="5" y="53"/>
                  </a:lnTo>
                  <a:lnTo>
                    <a:pt x="10" y="31"/>
                  </a:lnTo>
                  <a:lnTo>
                    <a:pt x="14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0" name="Freeform 152"/>
            <p:cNvSpPr>
              <a:spLocks/>
            </p:cNvSpPr>
            <p:nvPr/>
          </p:nvSpPr>
          <p:spPr bwMode="auto">
            <a:xfrm>
              <a:off x="4222" y="10269"/>
              <a:ext cx="91" cy="424"/>
            </a:xfrm>
            <a:custGeom>
              <a:avLst/>
              <a:gdLst>
                <a:gd name="T0" fmla="*/ 92 w 114"/>
                <a:gd name="T1" fmla="*/ 12 h 530"/>
                <a:gd name="T2" fmla="*/ 109 w 114"/>
                <a:gd name="T3" fmla="*/ 45 h 530"/>
                <a:gd name="T4" fmla="*/ 111 w 114"/>
                <a:gd name="T5" fmla="*/ 81 h 530"/>
                <a:gd name="T6" fmla="*/ 109 w 114"/>
                <a:gd name="T7" fmla="*/ 121 h 530"/>
                <a:gd name="T8" fmla="*/ 100 w 114"/>
                <a:gd name="T9" fmla="*/ 164 h 530"/>
                <a:gd name="T10" fmla="*/ 90 w 114"/>
                <a:gd name="T11" fmla="*/ 204 h 530"/>
                <a:gd name="T12" fmla="*/ 83 w 114"/>
                <a:gd name="T13" fmla="*/ 245 h 530"/>
                <a:gd name="T14" fmla="*/ 85 w 114"/>
                <a:gd name="T15" fmla="*/ 285 h 530"/>
                <a:gd name="T16" fmla="*/ 88 w 114"/>
                <a:gd name="T17" fmla="*/ 319 h 530"/>
                <a:gd name="T18" fmla="*/ 83 w 114"/>
                <a:gd name="T19" fmla="*/ 347 h 530"/>
                <a:gd name="T20" fmla="*/ 81 w 114"/>
                <a:gd name="T21" fmla="*/ 380 h 530"/>
                <a:gd name="T22" fmla="*/ 76 w 114"/>
                <a:gd name="T23" fmla="*/ 419 h 530"/>
                <a:gd name="T24" fmla="*/ 69 w 114"/>
                <a:gd name="T25" fmla="*/ 452 h 530"/>
                <a:gd name="T26" fmla="*/ 57 w 114"/>
                <a:gd name="T27" fmla="*/ 483 h 530"/>
                <a:gd name="T28" fmla="*/ 43 w 114"/>
                <a:gd name="T29" fmla="*/ 507 h 530"/>
                <a:gd name="T30" fmla="*/ 16 w 114"/>
                <a:gd name="T31" fmla="*/ 523 h 530"/>
                <a:gd name="T32" fmla="*/ 0 w 114"/>
                <a:gd name="T33" fmla="*/ 514 h 530"/>
                <a:gd name="T34" fmla="*/ 0 w 114"/>
                <a:gd name="T35" fmla="*/ 478 h 530"/>
                <a:gd name="T36" fmla="*/ 5 w 114"/>
                <a:gd name="T37" fmla="*/ 447 h 530"/>
                <a:gd name="T38" fmla="*/ 12 w 114"/>
                <a:gd name="T39" fmla="*/ 414 h 530"/>
                <a:gd name="T40" fmla="*/ 21 w 114"/>
                <a:gd name="T41" fmla="*/ 380 h 530"/>
                <a:gd name="T42" fmla="*/ 28 w 114"/>
                <a:gd name="T43" fmla="*/ 350 h 530"/>
                <a:gd name="T44" fmla="*/ 33 w 114"/>
                <a:gd name="T45" fmla="*/ 314 h 530"/>
                <a:gd name="T46" fmla="*/ 33 w 114"/>
                <a:gd name="T47" fmla="*/ 278 h 530"/>
                <a:gd name="T48" fmla="*/ 35 w 114"/>
                <a:gd name="T49" fmla="*/ 245 h 530"/>
                <a:gd name="T50" fmla="*/ 40 w 114"/>
                <a:gd name="T51" fmla="*/ 209 h 530"/>
                <a:gd name="T52" fmla="*/ 43 w 114"/>
                <a:gd name="T53" fmla="*/ 176 h 530"/>
                <a:gd name="T54" fmla="*/ 45 w 114"/>
                <a:gd name="T55" fmla="*/ 140 h 530"/>
                <a:gd name="T56" fmla="*/ 47 w 114"/>
                <a:gd name="T57" fmla="*/ 109 h 530"/>
                <a:gd name="T58" fmla="*/ 52 w 114"/>
                <a:gd name="T59" fmla="*/ 73 h 530"/>
                <a:gd name="T60" fmla="*/ 57 w 114"/>
                <a:gd name="T61" fmla="*/ 45 h 530"/>
                <a:gd name="T62" fmla="*/ 71 w 114"/>
                <a:gd name="T63" fmla="*/ 14 h 530"/>
                <a:gd name="T64" fmla="*/ 81 w 114"/>
                <a:gd name="T65" fmla="*/ 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530"/>
                <a:gd name="T101" fmla="*/ 114 w 114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530">
                  <a:moveTo>
                    <a:pt x="81" y="0"/>
                  </a:moveTo>
                  <a:lnTo>
                    <a:pt x="92" y="12"/>
                  </a:lnTo>
                  <a:lnTo>
                    <a:pt x="104" y="28"/>
                  </a:lnTo>
                  <a:lnTo>
                    <a:pt x="109" y="45"/>
                  </a:lnTo>
                  <a:lnTo>
                    <a:pt x="114" y="62"/>
                  </a:lnTo>
                  <a:lnTo>
                    <a:pt x="111" y="81"/>
                  </a:lnTo>
                  <a:lnTo>
                    <a:pt x="111" y="102"/>
                  </a:lnTo>
                  <a:lnTo>
                    <a:pt x="109" y="121"/>
                  </a:lnTo>
                  <a:lnTo>
                    <a:pt x="107" y="142"/>
                  </a:lnTo>
                  <a:lnTo>
                    <a:pt x="100" y="164"/>
                  </a:lnTo>
                  <a:lnTo>
                    <a:pt x="95" y="183"/>
                  </a:lnTo>
                  <a:lnTo>
                    <a:pt x="90" y="204"/>
                  </a:lnTo>
                  <a:lnTo>
                    <a:pt x="88" y="226"/>
                  </a:lnTo>
                  <a:lnTo>
                    <a:pt x="83" y="245"/>
                  </a:lnTo>
                  <a:lnTo>
                    <a:pt x="83" y="264"/>
                  </a:lnTo>
                  <a:lnTo>
                    <a:pt x="85" y="285"/>
                  </a:lnTo>
                  <a:lnTo>
                    <a:pt x="92" y="307"/>
                  </a:lnTo>
                  <a:lnTo>
                    <a:pt x="88" y="319"/>
                  </a:lnTo>
                  <a:lnTo>
                    <a:pt x="85" y="331"/>
                  </a:lnTo>
                  <a:lnTo>
                    <a:pt x="83" y="347"/>
                  </a:lnTo>
                  <a:lnTo>
                    <a:pt x="83" y="366"/>
                  </a:lnTo>
                  <a:lnTo>
                    <a:pt x="81" y="380"/>
                  </a:lnTo>
                  <a:lnTo>
                    <a:pt x="78" y="400"/>
                  </a:lnTo>
                  <a:lnTo>
                    <a:pt x="76" y="419"/>
                  </a:lnTo>
                  <a:lnTo>
                    <a:pt x="73" y="438"/>
                  </a:lnTo>
                  <a:lnTo>
                    <a:pt x="69" y="452"/>
                  </a:lnTo>
                  <a:lnTo>
                    <a:pt x="64" y="469"/>
                  </a:lnTo>
                  <a:lnTo>
                    <a:pt x="57" y="483"/>
                  </a:lnTo>
                  <a:lnTo>
                    <a:pt x="52" y="497"/>
                  </a:lnTo>
                  <a:lnTo>
                    <a:pt x="43" y="507"/>
                  </a:lnTo>
                  <a:lnTo>
                    <a:pt x="31" y="516"/>
                  </a:lnTo>
                  <a:lnTo>
                    <a:pt x="16" y="523"/>
                  </a:lnTo>
                  <a:lnTo>
                    <a:pt x="5" y="530"/>
                  </a:lnTo>
                  <a:lnTo>
                    <a:pt x="0" y="514"/>
                  </a:lnTo>
                  <a:lnTo>
                    <a:pt x="0" y="497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5" y="447"/>
                  </a:lnTo>
                  <a:lnTo>
                    <a:pt x="9" y="430"/>
                  </a:lnTo>
                  <a:lnTo>
                    <a:pt x="12" y="414"/>
                  </a:lnTo>
                  <a:lnTo>
                    <a:pt x="19" y="400"/>
                  </a:lnTo>
                  <a:lnTo>
                    <a:pt x="21" y="380"/>
                  </a:lnTo>
                  <a:lnTo>
                    <a:pt x="26" y="366"/>
                  </a:lnTo>
                  <a:lnTo>
                    <a:pt x="28" y="350"/>
                  </a:lnTo>
                  <a:lnTo>
                    <a:pt x="33" y="333"/>
                  </a:lnTo>
                  <a:lnTo>
                    <a:pt x="33" y="314"/>
                  </a:lnTo>
                  <a:lnTo>
                    <a:pt x="35" y="297"/>
                  </a:lnTo>
                  <a:lnTo>
                    <a:pt x="33" y="278"/>
                  </a:lnTo>
                  <a:lnTo>
                    <a:pt x="33" y="261"/>
                  </a:lnTo>
                  <a:lnTo>
                    <a:pt x="35" y="245"/>
                  </a:lnTo>
                  <a:lnTo>
                    <a:pt x="38" y="228"/>
                  </a:lnTo>
                  <a:lnTo>
                    <a:pt x="40" y="209"/>
                  </a:lnTo>
                  <a:lnTo>
                    <a:pt x="43" y="192"/>
                  </a:lnTo>
                  <a:lnTo>
                    <a:pt x="43" y="176"/>
                  </a:lnTo>
                  <a:lnTo>
                    <a:pt x="45" y="159"/>
                  </a:lnTo>
                  <a:lnTo>
                    <a:pt x="45" y="140"/>
                  </a:lnTo>
                  <a:lnTo>
                    <a:pt x="47" y="126"/>
                  </a:lnTo>
                  <a:lnTo>
                    <a:pt x="47" y="109"/>
                  </a:lnTo>
                  <a:lnTo>
                    <a:pt x="50" y="92"/>
                  </a:lnTo>
                  <a:lnTo>
                    <a:pt x="52" y="73"/>
                  </a:lnTo>
                  <a:lnTo>
                    <a:pt x="57" y="59"/>
                  </a:lnTo>
                  <a:lnTo>
                    <a:pt x="57" y="45"/>
                  </a:lnTo>
                  <a:lnTo>
                    <a:pt x="64" y="28"/>
                  </a:lnTo>
                  <a:lnTo>
                    <a:pt x="71" y="1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1" name="Freeform 153"/>
            <p:cNvSpPr>
              <a:spLocks/>
            </p:cNvSpPr>
            <p:nvPr/>
          </p:nvSpPr>
          <p:spPr bwMode="auto">
            <a:xfrm>
              <a:off x="4283" y="9804"/>
              <a:ext cx="65" cy="371"/>
            </a:xfrm>
            <a:custGeom>
              <a:avLst/>
              <a:gdLst>
                <a:gd name="T0" fmla="*/ 47 w 81"/>
                <a:gd name="T1" fmla="*/ 0 h 464"/>
                <a:gd name="T2" fmla="*/ 54 w 81"/>
                <a:gd name="T3" fmla="*/ 14 h 464"/>
                <a:gd name="T4" fmla="*/ 64 w 81"/>
                <a:gd name="T5" fmla="*/ 33 h 464"/>
                <a:gd name="T6" fmla="*/ 69 w 81"/>
                <a:gd name="T7" fmla="*/ 50 h 464"/>
                <a:gd name="T8" fmla="*/ 76 w 81"/>
                <a:gd name="T9" fmla="*/ 71 h 464"/>
                <a:gd name="T10" fmla="*/ 76 w 81"/>
                <a:gd name="T11" fmla="*/ 93 h 464"/>
                <a:gd name="T12" fmla="*/ 78 w 81"/>
                <a:gd name="T13" fmla="*/ 112 h 464"/>
                <a:gd name="T14" fmla="*/ 78 w 81"/>
                <a:gd name="T15" fmla="*/ 136 h 464"/>
                <a:gd name="T16" fmla="*/ 81 w 81"/>
                <a:gd name="T17" fmla="*/ 162 h 464"/>
                <a:gd name="T18" fmla="*/ 78 w 81"/>
                <a:gd name="T19" fmla="*/ 183 h 464"/>
                <a:gd name="T20" fmla="*/ 76 w 81"/>
                <a:gd name="T21" fmla="*/ 207 h 464"/>
                <a:gd name="T22" fmla="*/ 73 w 81"/>
                <a:gd name="T23" fmla="*/ 231 h 464"/>
                <a:gd name="T24" fmla="*/ 73 w 81"/>
                <a:gd name="T25" fmla="*/ 255 h 464"/>
                <a:gd name="T26" fmla="*/ 71 w 81"/>
                <a:gd name="T27" fmla="*/ 278 h 464"/>
                <a:gd name="T28" fmla="*/ 71 w 81"/>
                <a:gd name="T29" fmla="*/ 300 h 464"/>
                <a:gd name="T30" fmla="*/ 71 w 81"/>
                <a:gd name="T31" fmla="*/ 321 h 464"/>
                <a:gd name="T32" fmla="*/ 73 w 81"/>
                <a:gd name="T33" fmla="*/ 345 h 464"/>
                <a:gd name="T34" fmla="*/ 69 w 81"/>
                <a:gd name="T35" fmla="*/ 357 h 464"/>
                <a:gd name="T36" fmla="*/ 66 w 81"/>
                <a:gd name="T37" fmla="*/ 374 h 464"/>
                <a:gd name="T38" fmla="*/ 64 w 81"/>
                <a:gd name="T39" fmla="*/ 385 h 464"/>
                <a:gd name="T40" fmla="*/ 62 w 81"/>
                <a:gd name="T41" fmla="*/ 400 h 464"/>
                <a:gd name="T42" fmla="*/ 59 w 81"/>
                <a:gd name="T43" fmla="*/ 412 h 464"/>
                <a:gd name="T44" fmla="*/ 57 w 81"/>
                <a:gd name="T45" fmla="*/ 426 h 464"/>
                <a:gd name="T46" fmla="*/ 47 w 81"/>
                <a:gd name="T47" fmla="*/ 443 h 464"/>
                <a:gd name="T48" fmla="*/ 38 w 81"/>
                <a:gd name="T49" fmla="*/ 459 h 464"/>
                <a:gd name="T50" fmla="*/ 28 w 81"/>
                <a:gd name="T51" fmla="*/ 462 h 464"/>
                <a:gd name="T52" fmla="*/ 21 w 81"/>
                <a:gd name="T53" fmla="*/ 464 h 464"/>
                <a:gd name="T54" fmla="*/ 9 w 81"/>
                <a:gd name="T55" fmla="*/ 462 h 464"/>
                <a:gd name="T56" fmla="*/ 0 w 81"/>
                <a:gd name="T57" fmla="*/ 457 h 464"/>
                <a:gd name="T58" fmla="*/ 0 w 81"/>
                <a:gd name="T59" fmla="*/ 440 h 464"/>
                <a:gd name="T60" fmla="*/ 2 w 81"/>
                <a:gd name="T61" fmla="*/ 428 h 464"/>
                <a:gd name="T62" fmla="*/ 5 w 81"/>
                <a:gd name="T63" fmla="*/ 414 h 464"/>
                <a:gd name="T64" fmla="*/ 7 w 81"/>
                <a:gd name="T65" fmla="*/ 400 h 464"/>
                <a:gd name="T66" fmla="*/ 7 w 81"/>
                <a:gd name="T67" fmla="*/ 383 h 464"/>
                <a:gd name="T68" fmla="*/ 9 w 81"/>
                <a:gd name="T69" fmla="*/ 369 h 464"/>
                <a:gd name="T70" fmla="*/ 12 w 81"/>
                <a:gd name="T71" fmla="*/ 357 h 464"/>
                <a:gd name="T72" fmla="*/ 14 w 81"/>
                <a:gd name="T73" fmla="*/ 343 h 464"/>
                <a:gd name="T74" fmla="*/ 14 w 81"/>
                <a:gd name="T75" fmla="*/ 326 h 464"/>
                <a:gd name="T76" fmla="*/ 14 w 81"/>
                <a:gd name="T77" fmla="*/ 312 h 464"/>
                <a:gd name="T78" fmla="*/ 14 w 81"/>
                <a:gd name="T79" fmla="*/ 297 h 464"/>
                <a:gd name="T80" fmla="*/ 16 w 81"/>
                <a:gd name="T81" fmla="*/ 283 h 464"/>
                <a:gd name="T82" fmla="*/ 16 w 81"/>
                <a:gd name="T83" fmla="*/ 266 h 464"/>
                <a:gd name="T84" fmla="*/ 16 w 81"/>
                <a:gd name="T85" fmla="*/ 252 h 464"/>
                <a:gd name="T86" fmla="*/ 16 w 81"/>
                <a:gd name="T87" fmla="*/ 238 h 464"/>
                <a:gd name="T88" fmla="*/ 19 w 81"/>
                <a:gd name="T89" fmla="*/ 226 h 464"/>
                <a:gd name="T90" fmla="*/ 19 w 81"/>
                <a:gd name="T91" fmla="*/ 209 h 464"/>
                <a:gd name="T92" fmla="*/ 19 w 81"/>
                <a:gd name="T93" fmla="*/ 195 h 464"/>
                <a:gd name="T94" fmla="*/ 19 w 81"/>
                <a:gd name="T95" fmla="*/ 178 h 464"/>
                <a:gd name="T96" fmla="*/ 19 w 81"/>
                <a:gd name="T97" fmla="*/ 166 h 464"/>
                <a:gd name="T98" fmla="*/ 19 w 81"/>
                <a:gd name="T99" fmla="*/ 150 h 464"/>
                <a:gd name="T100" fmla="*/ 19 w 81"/>
                <a:gd name="T101" fmla="*/ 136 h 464"/>
                <a:gd name="T102" fmla="*/ 21 w 81"/>
                <a:gd name="T103" fmla="*/ 121 h 464"/>
                <a:gd name="T104" fmla="*/ 24 w 81"/>
                <a:gd name="T105" fmla="*/ 107 h 464"/>
                <a:gd name="T106" fmla="*/ 24 w 81"/>
                <a:gd name="T107" fmla="*/ 95 h 464"/>
                <a:gd name="T108" fmla="*/ 26 w 81"/>
                <a:gd name="T109" fmla="*/ 81 h 464"/>
                <a:gd name="T110" fmla="*/ 28 w 81"/>
                <a:gd name="T111" fmla="*/ 66 h 464"/>
                <a:gd name="T112" fmla="*/ 31 w 81"/>
                <a:gd name="T113" fmla="*/ 52 h 464"/>
                <a:gd name="T114" fmla="*/ 33 w 81"/>
                <a:gd name="T115" fmla="*/ 38 h 464"/>
                <a:gd name="T116" fmla="*/ 38 w 81"/>
                <a:gd name="T117" fmla="*/ 26 h 464"/>
                <a:gd name="T118" fmla="*/ 40 w 81"/>
                <a:gd name="T119" fmla="*/ 12 h 464"/>
                <a:gd name="T120" fmla="*/ 47 w 81"/>
                <a:gd name="T121" fmla="*/ 0 h 464"/>
                <a:gd name="T122" fmla="*/ 47 w 81"/>
                <a:gd name="T123" fmla="*/ 0 h 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464"/>
                <a:gd name="T188" fmla="*/ 81 w 81"/>
                <a:gd name="T189" fmla="*/ 464 h 4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464">
                  <a:moveTo>
                    <a:pt x="47" y="0"/>
                  </a:moveTo>
                  <a:lnTo>
                    <a:pt x="54" y="14"/>
                  </a:lnTo>
                  <a:lnTo>
                    <a:pt x="64" y="33"/>
                  </a:lnTo>
                  <a:lnTo>
                    <a:pt x="69" y="50"/>
                  </a:lnTo>
                  <a:lnTo>
                    <a:pt x="76" y="71"/>
                  </a:lnTo>
                  <a:lnTo>
                    <a:pt x="76" y="93"/>
                  </a:lnTo>
                  <a:lnTo>
                    <a:pt x="78" y="112"/>
                  </a:lnTo>
                  <a:lnTo>
                    <a:pt x="78" y="136"/>
                  </a:lnTo>
                  <a:lnTo>
                    <a:pt x="81" y="162"/>
                  </a:lnTo>
                  <a:lnTo>
                    <a:pt x="78" y="183"/>
                  </a:lnTo>
                  <a:lnTo>
                    <a:pt x="76" y="207"/>
                  </a:lnTo>
                  <a:lnTo>
                    <a:pt x="73" y="231"/>
                  </a:lnTo>
                  <a:lnTo>
                    <a:pt x="73" y="255"/>
                  </a:lnTo>
                  <a:lnTo>
                    <a:pt x="71" y="278"/>
                  </a:lnTo>
                  <a:lnTo>
                    <a:pt x="71" y="300"/>
                  </a:lnTo>
                  <a:lnTo>
                    <a:pt x="71" y="321"/>
                  </a:lnTo>
                  <a:lnTo>
                    <a:pt x="73" y="345"/>
                  </a:lnTo>
                  <a:lnTo>
                    <a:pt x="69" y="357"/>
                  </a:lnTo>
                  <a:lnTo>
                    <a:pt x="66" y="374"/>
                  </a:lnTo>
                  <a:lnTo>
                    <a:pt x="64" y="385"/>
                  </a:lnTo>
                  <a:lnTo>
                    <a:pt x="62" y="400"/>
                  </a:lnTo>
                  <a:lnTo>
                    <a:pt x="59" y="412"/>
                  </a:lnTo>
                  <a:lnTo>
                    <a:pt x="57" y="426"/>
                  </a:lnTo>
                  <a:lnTo>
                    <a:pt x="47" y="443"/>
                  </a:lnTo>
                  <a:lnTo>
                    <a:pt x="38" y="459"/>
                  </a:lnTo>
                  <a:lnTo>
                    <a:pt x="28" y="462"/>
                  </a:lnTo>
                  <a:lnTo>
                    <a:pt x="21" y="464"/>
                  </a:lnTo>
                  <a:lnTo>
                    <a:pt x="9" y="462"/>
                  </a:lnTo>
                  <a:lnTo>
                    <a:pt x="0" y="457"/>
                  </a:lnTo>
                  <a:lnTo>
                    <a:pt x="0" y="440"/>
                  </a:lnTo>
                  <a:lnTo>
                    <a:pt x="2" y="428"/>
                  </a:lnTo>
                  <a:lnTo>
                    <a:pt x="5" y="414"/>
                  </a:lnTo>
                  <a:lnTo>
                    <a:pt x="7" y="400"/>
                  </a:lnTo>
                  <a:lnTo>
                    <a:pt x="7" y="383"/>
                  </a:lnTo>
                  <a:lnTo>
                    <a:pt x="9" y="369"/>
                  </a:lnTo>
                  <a:lnTo>
                    <a:pt x="12" y="357"/>
                  </a:lnTo>
                  <a:lnTo>
                    <a:pt x="14" y="343"/>
                  </a:lnTo>
                  <a:lnTo>
                    <a:pt x="14" y="326"/>
                  </a:lnTo>
                  <a:lnTo>
                    <a:pt x="14" y="312"/>
                  </a:lnTo>
                  <a:lnTo>
                    <a:pt x="14" y="297"/>
                  </a:lnTo>
                  <a:lnTo>
                    <a:pt x="16" y="283"/>
                  </a:lnTo>
                  <a:lnTo>
                    <a:pt x="16" y="266"/>
                  </a:lnTo>
                  <a:lnTo>
                    <a:pt x="16" y="252"/>
                  </a:lnTo>
                  <a:lnTo>
                    <a:pt x="16" y="238"/>
                  </a:lnTo>
                  <a:lnTo>
                    <a:pt x="19" y="226"/>
                  </a:lnTo>
                  <a:lnTo>
                    <a:pt x="19" y="209"/>
                  </a:lnTo>
                  <a:lnTo>
                    <a:pt x="19" y="195"/>
                  </a:lnTo>
                  <a:lnTo>
                    <a:pt x="19" y="178"/>
                  </a:lnTo>
                  <a:lnTo>
                    <a:pt x="19" y="166"/>
                  </a:lnTo>
                  <a:lnTo>
                    <a:pt x="19" y="150"/>
                  </a:lnTo>
                  <a:lnTo>
                    <a:pt x="19" y="136"/>
                  </a:lnTo>
                  <a:lnTo>
                    <a:pt x="21" y="121"/>
                  </a:lnTo>
                  <a:lnTo>
                    <a:pt x="24" y="107"/>
                  </a:lnTo>
                  <a:lnTo>
                    <a:pt x="24" y="95"/>
                  </a:lnTo>
                  <a:lnTo>
                    <a:pt x="26" y="81"/>
                  </a:lnTo>
                  <a:lnTo>
                    <a:pt x="28" y="66"/>
                  </a:lnTo>
                  <a:lnTo>
                    <a:pt x="31" y="52"/>
                  </a:lnTo>
                  <a:lnTo>
                    <a:pt x="33" y="38"/>
                  </a:lnTo>
                  <a:lnTo>
                    <a:pt x="38" y="26"/>
                  </a:lnTo>
                  <a:lnTo>
                    <a:pt x="40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2" name="Freeform 154"/>
            <p:cNvSpPr>
              <a:spLocks/>
            </p:cNvSpPr>
            <p:nvPr/>
          </p:nvSpPr>
          <p:spPr bwMode="auto">
            <a:xfrm>
              <a:off x="4153" y="9473"/>
              <a:ext cx="487" cy="241"/>
            </a:xfrm>
            <a:custGeom>
              <a:avLst/>
              <a:gdLst>
                <a:gd name="T0" fmla="*/ 22 w 608"/>
                <a:gd name="T1" fmla="*/ 7 h 302"/>
                <a:gd name="T2" fmla="*/ 57 w 608"/>
                <a:gd name="T3" fmla="*/ 21 h 302"/>
                <a:gd name="T4" fmla="*/ 93 w 608"/>
                <a:gd name="T5" fmla="*/ 38 h 302"/>
                <a:gd name="T6" fmla="*/ 129 w 608"/>
                <a:gd name="T7" fmla="*/ 52 h 302"/>
                <a:gd name="T8" fmla="*/ 164 w 608"/>
                <a:gd name="T9" fmla="*/ 69 h 302"/>
                <a:gd name="T10" fmla="*/ 200 w 608"/>
                <a:gd name="T11" fmla="*/ 88 h 302"/>
                <a:gd name="T12" fmla="*/ 235 w 608"/>
                <a:gd name="T13" fmla="*/ 104 h 302"/>
                <a:gd name="T14" fmla="*/ 271 w 608"/>
                <a:gd name="T15" fmla="*/ 121 h 302"/>
                <a:gd name="T16" fmla="*/ 307 w 608"/>
                <a:gd name="T17" fmla="*/ 140 h 302"/>
                <a:gd name="T18" fmla="*/ 342 w 608"/>
                <a:gd name="T19" fmla="*/ 157 h 302"/>
                <a:gd name="T20" fmla="*/ 378 w 608"/>
                <a:gd name="T21" fmla="*/ 173 h 302"/>
                <a:gd name="T22" fmla="*/ 413 w 608"/>
                <a:gd name="T23" fmla="*/ 190 h 302"/>
                <a:gd name="T24" fmla="*/ 451 w 608"/>
                <a:gd name="T25" fmla="*/ 207 h 302"/>
                <a:gd name="T26" fmla="*/ 487 w 608"/>
                <a:gd name="T27" fmla="*/ 221 h 302"/>
                <a:gd name="T28" fmla="*/ 527 w 608"/>
                <a:gd name="T29" fmla="*/ 238 h 302"/>
                <a:gd name="T30" fmla="*/ 565 w 608"/>
                <a:gd name="T31" fmla="*/ 250 h 302"/>
                <a:gd name="T32" fmla="*/ 589 w 608"/>
                <a:gd name="T33" fmla="*/ 264 h 302"/>
                <a:gd name="T34" fmla="*/ 599 w 608"/>
                <a:gd name="T35" fmla="*/ 288 h 302"/>
                <a:gd name="T36" fmla="*/ 587 w 608"/>
                <a:gd name="T37" fmla="*/ 297 h 302"/>
                <a:gd name="T38" fmla="*/ 544 w 608"/>
                <a:gd name="T39" fmla="*/ 288 h 302"/>
                <a:gd name="T40" fmla="*/ 504 w 608"/>
                <a:gd name="T41" fmla="*/ 278 h 302"/>
                <a:gd name="T42" fmla="*/ 466 w 608"/>
                <a:gd name="T43" fmla="*/ 269 h 302"/>
                <a:gd name="T44" fmla="*/ 425 w 608"/>
                <a:gd name="T45" fmla="*/ 254 h 302"/>
                <a:gd name="T46" fmla="*/ 390 w 608"/>
                <a:gd name="T47" fmla="*/ 240 h 302"/>
                <a:gd name="T48" fmla="*/ 349 w 608"/>
                <a:gd name="T49" fmla="*/ 223 h 302"/>
                <a:gd name="T50" fmla="*/ 314 w 608"/>
                <a:gd name="T51" fmla="*/ 207 h 302"/>
                <a:gd name="T52" fmla="*/ 276 w 608"/>
                <a:gd name="T53" fmla="*/ 188 h 302"/>
                <a:gd name="T54" fmla="*/ 240 w 608"/>
                <a:gd name="T55" fmla="*/ 171 h 302"/>
                <a:gd name="T56" fmla="*/ 207 w 608"/>
                <a:gd name="T57" fmla="*/ 150 h 302"/>
                <a:gd name="T58" fmla="*/ 169 w 608"/>
                <a:gd name="T59" fmla="*/ 131 h 302"/>
                <a:gd name="T60" fmla="*/ 133 w 608"/>
                <a:gd name="T61" fmla="*/ 114 h 302"/>
                <a:gd name="T62" fmla="*/ 95 w 608"/>
                <a:gd name="T63" fmla="*/ 95 h 302"/>
                <a:gd name="T64" fmla="*/ 60 w 608"/>
                <a:gd name="T65" fmla="*/ 78 h 302"/>
                <a:gd name="T66" fmla="*/ 22 w 608"/>
                <a:gd name="T67" fmla="*/ 62 h 302"/>
                <a:gd name="T68" fmla="*/ 0 w 608"/>
                <a:gd name="T69" fmla="*/ 40 h 302"/>
                <a:gd name="T70" fmla="*/ 0 w 608"/>
                <a:gd name="T71" fmla="*/ 7 h 302"/>
                <a:gd name="T72" fmla="*/ 7 w 608"/>
                <a:gd name="T73" fmla="*/ 0 h 3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8"/>
                <a:gd name="T112" fmla="*/ 0 h 302"/>
                <a:gd name="T113" fmla="*/ 608 w 608"/>
                <a:gd name="T114" fmla="*/ 302 h 3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8" h="302">
                  <a:moveTo>
                    <a:pt x="7" y="0"/>
                  </a:moveTo>
                  <a:lnTo>
                    <a:pt x="22" y="7"/>
                  </a:lnTo>
                  <a:lnTo>
                    <a:pt x="41" y="14"/>
                  </a:lnTo>
                  <a:lnTo>
                    <a:pt x="57" y="21"/>
                  </a:lnTo>
                  <a:lnTo>
                    <a:pt x="79" y="31"/>
                  </a:lnTo>
                  <a:lnTo>
                    <a:pt x="93" y="38"/>
                  </a:lnTo>
                  <a:lnTo>
                    <a:pt x="112" y="45"/>
                  </a:lnTo>
                  <a:lnTo>
                    <a:pt x="129" y="52"/>
                  </a:lnTo>
                  <a:lnTo>
                    <a:pt x="148" y="62"/>
                  </a:lnTo>
                  <a:lnTo>
                    <a:pt x="164" y="69"/>
                  </a:lnTo>
                  <a:lnTo>
                    <a:pt x="183" y="78"/>
                  </a:lnTo>
                  <a:lnTo>
                    <a:pt x="200" y="88"/>
                  </a:lnTo>
                  <a:lnTo>
                    <a:pt x="219" y="97"/>
                  </a:lnTo>
                  <a:lnTo>
                    <a:pt x="235" y="104"/>
                  </a:lnTo>
                  <a:lnTo>
                    <a:pt x="254" y="116"/>
                  </a:lnTo>
                  <a:lnTo>
                    <a:pt x="271" y="121"/>
                  </a:lnTo>
                  <a:lnTo>
                    <a:pt x="290" y="133"/>
                  </a:lnTo>
                  <a:lnTo>
                    <a:pt x="307" y="140"/>
                  </a:lnTo>
                  <a:lnTo>
                    <a:pt x="326" y="150"/>
                  </a:lnTo>
                  <a:lnTo>
                    <a:pt x="342" y="157"/>
                  </a:lnTo>
                  <a:lnTo>
                    <a:pt x="361" y="166"/>
                  </a:lnTo>
                  <a:lnTo>
                    <a:pt x="378" y="173"/>
                  </a:lnTo>
                  <a:lnTo>
                    <a:pt x="399" y="183"/>
                  </a:lnTo>
                  <a:lnTo>
                    <a:pt x="413" y="190"/>
                  </a:lnTo>
                  <a:lnTo>
                    <a:pt x="435" y="200"/>
                  </a:lnTo>
                  <a:lnTo>
                    <a:pt x="451" y="207"/>
                  </a:lnTo>
                  <a:lnTo>
                    <a:pt x="468" y="214"/>
                  </a:lnTo>
                  <a:lnTo>
                    <a:pt x="487" y="221"/>
                  </a:lnTo>
                  <a:lnTo>
                    <a:pt x="508" y="231"/>
                  </a:lnTo>
                  <a:lnTo>
                    <a:pt x="527" y="238"/>
                  </a:lnTo>
                  <a:lnTo>
                    <a:pt x="544" y="245"/>
                  </a:lnTo>
                  <a:lnTo>
                    <a:pt x="565" y="250"/>
                  </a:lnTo>
                  <a:lnTo>
                    <a:pt x="587" y="257"/>
                  </a:lnTo>
                  <a:lnTo>
                    <a:pt x="589" y="264"/>
                  </a:lnTo>
                  <a:lnTo>
                    <a:pt x="594" y="276"/>
                  </a:lnTo>
                  <a:lnTo>
                    <a:pt x="599" y="288"/>
                  </a:lnTo>
                  <a:lnTo>
                    <a:pt x="608" y="302"/>
                  </a:lnTo>
                  <a:lnTo>
                    <a:pt x="587" y="297"/>
                  </a:lnTo>
                  <a:lnTo>
                    <a:pt x="565" y="292"/>
                  </a:lnTo>
                  <a:lnTo>
                    <a:pt x="544" y="288"/>
                  </a:lnTo>
                  <a:lnTo>
                    <a:pt x="525" y="285"/>
                  </a:lnTo>
                  <a:lnTo>
                    <a:pt x="504" y="278"/>
                  </a:lnTo>
                  <a:lnTo>
                    <a:pt x="485" y="273"/>
                  </a:lnTo>
                  <a:lnTo>
                    <a:pt x="466" y="269"/>
                  </a:lnTo>
                  <a:lnTo>
                    <a:pt x="447" y="264"/>
                  </a:lnTo>
                  <a:lnTo>
                    <a:pt x="425" y="254"/>
                  </a:lnTo>
                  <a:lnTo>
                    <a:pt x="406" y="250"/>
                  </a:lnTo>
                  <a:lnTo>
                    <a:pt x="390" y="240"/>
                  </a:lnTo>
                  <a:lnTo>
                    <a:pt x="371" y="233"/>
                  </a:lnTo>
                  <a:lnTo>
                    <a:pt x="349" y="223"/>
                  </a:lnTo>
                  <a:lnTo>
                    <a:pt x="333" y="216"/>
                  </a:lnTo>
                  <a:lnTo>
                    <a:pt x="314" y="207"/>
                  </a:lnTo>
                  <a:lnTo>
                    <a:pt x="297" y="200"/>
                  </a:lnTo>
                  <a:lnTo>
                    <a:pt x="276" y="188"/>
                  </a:lnTo>
                  <a:lnTo>
                    <a:pt x="262" y="181"/>
                  </a:lnTo>
                  <a:lnTo>
                    <a:pt x="240" y="171"/>
                  </a:lnTo>
                  <a:lnTo>
                    <a:pt x="224" y="162"/>
                  </a:lnTo>
                  <a:lnTo>
                    <a:pt x="207" y="150"/>
                  </a:lnTo>
                  <a:lnTo>
                    <a:pt x="188" y="142"/>
                  </a:lnTo>
                  <a:lnTo>
                    <a:pt x="169" y="131"/>
                  </a:lnTo>
                  <a:lnTo>
                    <a:pt x="152" y="123"/>
                  </a:lnTo>
                  <a:lnTo>
                    <a:pt x="133" y="114"/>
                  </a:lnTo>
                  <a:lnTo>
                    <a:pt x="117" y="104"/>
                  </a:lnTo>
                  <a:lnTo>
                    <a:pt x="95" y="95"/>
                  </a:lnTo>
                  <a:lnTo>
                    <a:pt x="81" y="88"/>
                  </a:lnTo>
                  <a:lnTo>
                    <a:pt x="60" y="78"/>
                  </a:lnTo>
                  <a:lnTo>
                    <a:pt x="43" y="69"/>
                  </a:lnTo>
                  <a:lnTo>
                    <a:pt x="22" y="62"/>
                  </a:lnTo>
                  <a:lnTo>
                    <a:pt x="7" y="54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3" name="Freeform 155"/>
            <p:cNvSpPr>
              <a:spLocks/>
            </p:cNvSpPr>
            <p:nvPr/>
          </p:nvSpPr>
          <p:spPr bwMode="auto">
            <a:xfrm>
              <a:off x="4389" y="9731"/>
              <a:ext cx="215" cy="160"/>
            </a:xfrm>
            <a:custGeom>
              <a:avLst/>
              <a:gdLst>
                <a:gd name="T0" fmla="*/ 244 w 268"/>
                <a:gd name="T1" fmla="*/ 0 h 200"/>
                <a:gd name="T2" fmla="*/ 259 w 268"/>
                <a:gd name="T3" fmla="*/ 17 h 200"/>
                <a:gd name="T4" fmla="*/ 268 w 268"/>
                <a:gd name="T5" fmla="*/ 41 h 200"/>
                <a:gd name="T6" fmla="*/ 268 w 268"/>
                <a:gd name="T7" fmla="*/ 53 h 200"/>
                <a:gd name="T8" fmla="*/ 268 w 268"/>
                <a:gd name="T9" fmla="*/ 65 h 200"/>
                <a:gd name="T10" fmla="*/ 266 w 268"/>
                <a:gd name="T11" fmla="*/ 79 h 200"/>
                <a:gd name="T12" fmla="*/ 266 w 268"/>
                <a:gd name="T13" fmla="*/ 96 h 200"/>
                <a:gd name="T14" fmla="*/ 261 w 268"/>
                <a:gd name="T15" fmla="*/ 110 h 200"/>
                <a:gd name="T16" fmla="*/ 256 w 268"/>
                <a:gd name="T17" fmla="*/ 124 h 200"/>
                <a:gd name="T18" fmla="*/ 249 w 268"/>
                <a:gd name="T19" fmla="*/ 136 h 200"/>
                <a:gd name="T20" fmla="*/ 244 w 268"/>
                <a:gd name="T21" fmla="*/ 153 h 200"/>
                <a:gd name="T22" fmla="*/ 237 w 268"/>
                <a:gd name="T23" fmla="*/ 165 h 200"/>
                <a:gd name="T24" fmla="*/ 232 w 268"/>
                <a:gd name="T25" fmla="*/ 179 h 200"/>
                <a:gd name="T26" fmla="*/ 230 w 268"/>
                <a:gd name="T27" fmla="*/ 191 h 200"/>
                <a:gd name="T28" fmla="*/ 225 w 268"/>
                <a:gd name="T29" fmla="*/ 200 h 200"/>
                <a:gd name="T30" fmla="*/ 206 w 268"/>
                <a:gd name="T31" fmla="*/ 200 h 200"/>
                <a:gd name="T32" fmla="*/ 192 w 268"/>
                <a:gd name="T33" fmla="*/ 200 h 200"/>
                <a:gd name="T34" fmla="*/ 175 w 268"/>
                <a:gd name="T35" fmla="*/ 200 h 200"/>
                <a:gd name="T36" fmla="*/ 164 w 268"/>
                <a:gd name="T37" fmla="*/ 200 h 200"/>
                <a:gd name="T38" fmla="*/ 140 w 268"/>
                <a:gd name="T39" fmla="*/ 196 h 200"/>
                <a:gd name="T40" fmla="*/ 118 w 268"/>
                <a:gd name="T41" fmla="*/ 191 h 200"/>
                <a:gd name="T42" fmla="*/ 99 w 268"/>
                <a:gd name="T43" fmla="*/ 188 h 200"/>
                <a:gd name="T44" fmla="*/ 78 w 268"/>
                <a:gd name="T45" fmla="*/ 184 h 200"/>
                <a:gd name="T46" fmla="*/ 54 w 268"/>
                <a:gd name="T47" fmla="*/ 174 h 200"/>
                <a:gd name="T48" fmla="*/ 35 w 268"/>
                <a:gd name="T49" fmla="*/ 165 h 200"/>
                <a:gd name="T50" fmla="*/ 16 w 268"/>
                <a:gd name="T51" fmla="*/ 148 h 200"/>
                <a:gd name="T52" fmla="*/ 0 w 268"/>
                <a:gd name="T53" fmla="*/ 134 h 200"/>
                <a:gd name="T54" fmla="*/ 12 w 268"/>
                <a:gd name="T55" fmla="*/ 127 h 200"/>
                <a:gd name="T56" fmla="*/ 26 w 268"/>
                <a:gd name="T57" fmla="*/ 124 h 200"/>
                <a:gd name="T58" fmla="*/ 38 w 268"/>
                <a:gd name="T59" fmla="*/ 117 h 200"/>
                <a:gd name="T60" fmla="*/ 50 w 268"/>
                <a:gd name="T61" fmla="*/ 112 h 200"/>
                <a:gd name="T62" fmla="*/ 57 w 268"/>
                <a:gd name="T63" fmla="*/ 112 h 200"/>
                <a:gd name="T64" fmla="*/ 69 w 268"/>
                <a:gd name="T65" fmla="*/ 117 h 200"/>
                <a:gd name="T66" fmla="*/ 83 w 268"/>
                <a:gd name="T67" fmla="*/ 119 h 200"/>
                <a:gd name="T68" fmla="*/ 97 w 268"/>
                <a:gd name="T69" fmla="*/ 127 h 200"/>
                <a:gd name="T70" fmla="*/ 109 w 268"/>
                <a:gd name="T71" fmla="*/ 129 h 200"/>
                <a:gd name="T72" fmla="*/ 123 w 268"/>
                <a:gd name="T73" fmla="*/ 134 h 200"/>
                <a:gd name="T74" fmla="*/ 137 w 268"/>
                <a:gd name="T75" fmla="*/ 136 h 200"/>
                <a:gd name="T76" fmla="*/ 154 w 268"/>
                <a:gd name="T77" fmla="*/ 141 h 200"/>
                <a:gd name="T78" fmla="*/ 175 w 268"/>
                <a:gd name="T79" fmla="*/ 138 h 200"/>
                <a:gd name="T80" fmla="*/ 194 w 268"/>
                <a:gd name="T81" fmla="*/ 129 h 200"/>
                <a:gd name="T82" fmla="*/ 199 w 268"/>
                <a:gd name="T83" fmla="*/ 122 h 200"/>
                <a:gd name="T84" fmla="*/ 204 w 268"/>
                <a:gd name="T85" fmla="*/ 108 h 200"/>
                <a:gd name="T86" fmla="*/ 202 w 268"/>
                <a:gd name="T87" fmla="*/ 91 h 200"/>
                <a:gd name="T88" fmla="*/ 202 w 268"/>
                <a:gd name="T89" fmla="*/ 72 h 200"/>
                <a:gd name="T90" fmla="*/ 202 w 268"/>
                <a:gd name="T91" fmla="*/ 62 h 200"/>
                <a:gd name="T92" fmla="*/ 209 w 268"/>
                <a:gd name="T93" fmla="*/ 55 h 200"/>
                <a:gd name="T94" fmla="*/ 216 w 268"/>
                <a:gd name="T95" fmla="*/ 43 h 200"/>
                <a:gd name="T96" fmla="*/ 223 w 268"/>
                <a:gd name="T97" fmla="*/ 31 h 200"/>
                <a:gd name="T98" fmla="*/ 235 w 268"/>
                <a:gd name="T99" fmla="*/ 10 h 200"/>
                <a:gd name="T100" fmla="*/ 244 w 268"/>
                <a:gd name="T101" fmla="*/ 0 h 200"/>
                <a:gd name="T102" fmla="*/ 244 w 268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200"/>
                <a:gd name="T158" fmla="*/ 268 w 268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200">
                  <a:moveTo>
                    <a:pt x="244" y="0"/>
                  </a:moveTo>
                  <a:lnTo>
                    <a:pt x="259" y="17"/>
                  </a:lnTo>
                  <a:lnTo>
                    <a:pt x="268" y="41"/>
                  </a:lnTo>
                  <a:lnTo>
                    <a:pt x="268" y="53"/>
                  </a:lnTo>
                  <a:lnTo>
                    <a:pt x="268" y="65"/>
                  </a:lnTo>
                  <a:lnTo>
                    <a:pt x="266" y="79"/>
                  </a:lnTo>
                  <a:lnTo>
                    <a:pt x="266" y="96"/>
                  </a:lnTo>
                  <a:lnTo>
                    <a:pt x="261" y="110"/>
                  </a:lnTo>
                  <a:lnTo>
                    <a:pt x="256" y="124"/>
                  </a:lnTo>
                  <a:lnTo>
                    <a:pt x="249" y="136"/>
                  </a:lnTo>
                  <a:lnTo>
                    <a:pt x="244" y="153"/>
                  </a:lnTo>
                  <a:lnTo>
                    <a:pt x="237" y="165"/>
                  </a:lnTo>
                  <a:lnTo>
                    <a:pt x="232" y="179"/>
                  </a:lnTo>
                  <a:lnTo>
                    <a:pt x="230" y="191"/>
                  </a:lnTo>
                  <a:lnTo>
                    <a:pt x="225" y="200"/>
                  </a:lnTo>
                  <a:lnTo>
                    <a:pt x="206" y="200"/>
                  </a:lnTo>
                  <a:lnTo>
                    <a:pt x="192" y="200"/>
                  </a:lnTo>
                  <a:lnTo>
                    <a:pt x="175" y="200"/>
                  </a:lnTo>
                  <a:lnTo>
                    <a:pt x="164" y="200"/>
                  </a:lnTo>
                  <a:lnTo>
                    <a:pt x="140" y="196"/>
                  </a:lnTo>
                  <a:lnTo>
                    <a:pt x="118" y="191"/>
                  </a:lnTo>
                  <a:lnTo>
                    <a:pt x="99" y="188"/>
                  </a:lnTo>
                  <a:lnTo>
                    <a:pt x="78" y="184"/>
                  </a:lnTo>
                  <a:lnTo>
                    <a:pt x="54" y="174"/>
                  </a:lnTo>
                  <a:lnTo>
                    <a:pt x="35" y="165"/>
                  </a:lnTo>
                  <a:lnTo>
                    <a:pt x="16" y="148"/>
                  </a:lnTo>
                  <a:lnTo>
                    <a:pt x="0" y="134"/>
                  </a:lnTo>
                  <a:lnTo>
                    <a:pt x="12" y="127"/>
                  </a:lnTo>
                  <a:lnTo>
                    <a:pt x="26" y="124"/>
                  </a:lnTo>
                  <a:lnTo>
                    <a:pt x="38" y="117"/>
                  </a:lnTo>
                  <a:lnTo>
                    <a:pt x="50" y="112"/>
                  </a:lnTo>
                  <a:lnTo>
                    <a:pt x="57" y="112"/>
                  </a:lnTo>
                  <a:lnTo>
                    <a:pt x="69" y="117"/>
                  </a:lnTo>
                  <a:lnTo>
                    <a:pt x="83" y="119"/>
                  </a:lnTo>
                  <a:lnTo>
                    <a:pt x="97" y="127"/>
                  </a:lnTo>
                  <a:lnTo>
                    <a:pt x="109" y="129"/>
                  </a:lnTo>
                  <a:lnTo>
                    <a:pt x="123" y="134"/>
                  </a:lnTo>
                  <a:lnTo>
                    <a:pt x="137" y="136"/>
                  </a:lnTo>
                  <a:lnTo>
                    <a:pt x="154" y="141"/>
                  </a:lnTo>
                  <a:lnTo>
                    <a:pt x="175" y="138"/>
                  </a:lnTo>
                  <a:lnTo>
                    <a:pt x="194" y="129"/>
                  </a:lnTo>
                  <a:lnTo>
                    <a:pt x="199" y="122"/>
                  </a:lnTo>
                  <a:lnTo>
                    <a:pt x="204" y="108"/>
                  </a:lnTo>
                  <a:lnTo>
                    <a:pt x="202" y="91"/>
                  </a:lnTo>
                  <a:lnTo>
                    <a:pt x="202" y="72"/>
                  </a:lnTo>
                  <a:lnTo>
                    <a:pt x="202" y="62"/>
                  </a:lnTo>
                  <a:lnTo>
                    <a:pt x="209" y="55"/>
                  </a:lnTo>
                  <a:lnTo>
                    <a:pt x="216" y="43"/>
                  </a:lnTo>
                  <a:lnTo>
                    <a:pt x="223" y="31"/>
                  </a:lnTo>
                  <a:lnTo>
                    <a:pt x="235" y="1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4" name="Freeform 156"/>
            <p:cNvSpPr>
              <a:spLocks/>
            </p:cNvSpPr>
            <p:nvPr/>
          </p:nvSpPr>
          <p:spPr bwMode="auto">
            <a:xfrm>
              <a:off x="4666" y="9714"/>
              <a:ext cx="264" cy="136"/>
            </a:xfrm>
            <a:custGeom>
              <a:avLst/>
              <a:gdLst>
                <a:gd name="T0" fmla="*/ 8 w 330"/>
                <a:gd name="T1" fmla="*/ 0 h 169"/>
                <a:gd name="T2" fmla="*/ 22 w 330"/>
                <a:gd name="T3" fmla="*/ 5 h 169"/>
                <a:gd name="T4" fmla="*/ 41 w 330"/>
                <a:gd name="T5" fmla="*/ 12 h 169"/>
                <a:gd name="T6" fmla="*/ 62 w 330"/>
                <a:gd name="T7" fmla="*/ 17 h 169"/>
                <a:gd name="T8" fmla="*/ 81 w 330"/>
                <a:gd name="T9" fmla="*/ 26 h 169"/>
                <a:gd name="T10" fmla="*/ 102 w 330"/>
                <a:gd name="T11" fmla="*/ 33 h 169"/>
                <a:gd name="T12" fmla="*/ 124 w 330"/>
                <a:gd name="T13" fmla="*/ 43 h 169"/>
                <a:gd name="T14" fmla="*/ 143 w 330"/>
                <a:gd name="T15" fmla="*/ 52 h 169"/>
                <a:gd name="T16" fmla="*/ 167 w 330"/>
                <a:gd name="T17" fmla="*/ 62 h 169"/>
                <a:gd name="T18" fmla="*/ 188 w 330"/>
                <a:gd name="T19" fmla="*/ 69 h 169"/>
                <a:gd name="T20" fmla="*/ 209 w 330"/>
                <a:gd name="T21" fmla="*/ 79 h 169"/>
                <a:gd name="T22" fmla="*/ 228 w 330"/>
                <a:gd name="T23" fmla="*/ 86 h 169"/>
                <a:gd name="T24" fmla="*/ 252 w 330"/>
                <a:gd name="T25" fmla="*/ 95 h 169"/>
                <a:gd name="T26" fmla="*/ 271 w 330"/>
                <a:gd name="T27" fmla="*/ 102 h 169"/>
                <a:gd name="T28" fmla="*/ 290 w 330"/>
                <a:gd name="T29" fmla="*/ 112 h 169"/>
                <a:gd name="T30" fmla="*/ 309 w 330"/>
                <a:gd name="T31" fmla="*/ 121 h 169"/>
                <a:gd name="T32" fmla="*/ 330 w 330"/>
                <a:gd name="T33" fmla="*/ 131 h 169"/>
                <a:gd name="T34" fmla="*/ 314 w 330"/>
                <a:gd name="T35" fmla="*/ 148 h 169"/>
                <a:gd name="T36" fmla="*/ 307 w 330"/>
                <a:gd name="T37" fmla="*/ 169 h 169"/>
                <a:gd name="T38" fmla="*/ 285 w 330"/>
                <a:gd name="T39" fmla="*/ 164 h 169"/>
                <a:gd name="T40" fmla="*/ 266 w 330"/>
                <a:gd name="T41" fmla="*/ 162 h 169"/>
                <a:gd name="T42" fmla="*/ 245 w 330"/>
                <a:gd name="T43" fmla="*/ 155 h 169"/>
                <a:gd name="T44" fmla="*/ 226 w 330"/>
                <a:gd name="T45" fmla="*/ 150 h 169"/>
                <a:gd name="T46" fmla="*/ 207 w 330"/>
                <a:gd name="T47" fmla="*/ 143 h 169"/>
                <a:gd name="T48" fmla="*/ 188 w 330"/>
                <a:gd name="T49" fmla="*/ 136 h 169"/>
                <a:gd name="T50" fmla="*/ 167 w 330"/>
                <a:gd name="T51" fmla="*/ 126 h 169"/>
                <a:gd name="T52" fmla="*/ 148 w 330"/>
                <a:gd name="T53" fmla="*/ 119 h 169"/>
                <a:gd name="T54" fmla="*/ 129 w 330"/>
                <a:gd name="T55" fmla="*/ 107 h 169"/>
                <a:gd name="T56" fmla="*/ 107 w 330"/>
                <a:gd name="T57" fmla="*/ 98 h 169"/>
                <a:gd name="T58" fmla="*/ 88 w 330"/>
                <a:gd name="T59" fmla="*/ 86 h 169"/>
                <a:gd name="T60" fmla="*/ 74 w 330"/>
                <a:gd name="T61" fmla="*/ 81 h 169"/>
                <a:gd name="T62" fmla="*/ 53 w 330"/>
                <a:gd name="T63" fmla="*/ 71 h 169"/>
                <a:gd name="T64" fmla="*/ 36 w 330"/>
                <a:gd name="T65" fmla="*/ 64 h 169"/>
                <a:gd name="T66" fmla="*/ 19 w 330"/>
                <a:gd name="T67" fmla="*/ 57 h 169"/>
                <a:gd name="T68" fmla="*/ 8 w 330"/>
                <a:gd name="T69" fmla="*/ 55 h 169"/>
                <a:gd name="T70" fmla="*/ 0 w 330"/>
                <a:gd name="T71" fmla="*/ 40 h 169"/>
                <a:gd name="T72" fmla="*/ 0 w 330"/>
                <a:gd name="T73" fmla="*/ 24 h 169"/>
                <a:gd name="T74" fmla="*/ 0 w 330"/>
                <a:gd name="T75" fmla="*/ 9 h 169"/>
                <a:gd name="T76" fmla="*/ 8 w 330"/>
                <a:gd name="T77" fmla="*/ 0 h 169"/>
                <a:gd name="T78" fmla="*/ 8 w 330"/>
                <a:gd name="T79" fmla="*/ 0 h 1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169"/>
                <a:gd name="T122" fmla="*/ 330 w 330"/>
                <a:gd name="T123" fmla="*/ 169 h 1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169">
                  <a:moveTo>
                    <a:pt x="8" y="0"/>
                  </a:moveTo>
                  <a:lnTo>
                    <a:pt x="22" y="5"/>
                  </a:lnTo>
                  <a:lnTo>
                    <a:pt x="41" y="12"/>
                  </a:lnTo>
                  <a:lnTo>
                    <a:pt x="62" y="17"/>
                  </a:lnTo>
                  <a:lnTo>
                    <a:pt x="81" y="26"/>
                  </a:lnTo>
                  <a:lnTo>
                    <a:pt x="102" y="33"/>
                  </a:lnTo>
                  <a:lnTo>
                    <a:pt x="124" y="43"/>
                  </a:lnTo>
                  <a:lnTo>
                    <a:pt x="143" y="52"/>
                  </a:lnTo>
                  <a:lnTo>
                    <a:pt x="167" y="62"/>
                  </a:lnTo>
                  <a:lnTo>
                    <a:pt x="188" y="69"/>
                  </a:lnTo>
                  <a:lnTo>
                    <a:pt x="209" y="79"/>
                  </a:lnTo>
                  <a:lnTo>
                    <a:pt x="228" y="86"/>
                  </a:lnTo>
                  <a:lnTo>
                    <a:pt x="252" y="95"/>
                  </a:lnTo>
                  <a:lnTo>
                    <a:pt x="271" y="102"/>
                  </a:lnTo>
                  <a:lnTo>
                    <a:pt x="290" y="112"/>
                  </a:lnTo>
                  <a:lnTo>
                    <a:pt x="309" y="121"/>
                  </a:lnTo>
                  <a:lnTo>
                    <a:pt x="330" y="131"/>
                  </a:lnTo>
                  <a:lnTo>
                    <a:pt x="314" y="148"/>
                  </a:lnTo>
                  <a:lnTo>
                    <a:pt x="307" y="169"/>
                  </a:lnTo>
                  <a:lnTo>
                    <a:pt x="285" y="164"/>
                  </a:lnTo>
                  <a:lnTo>
                    <a:pt x="266" y="162"/>
                  </a:lnTo>
                  <a:lnTo>
                    <a:pt x="245" y="155"/>
                  </a:lnTo>
                  <a:lnTo>
                    <a:pt x="226" y="150"/>
                  </a:lnTo>
                  <a:lnTo>
                    <a:pt x="207" y="143"/>
                  </a:lnTo>
                  <a:lnTo>
                    <a:pt x="188" y="136"/>
                  </a:lnTo>
                  <a:lnTo>
                    <a:pt x="167" y="126"/>
                  </a:lnTo>
                  <a:lnTo>
                    <a:pt x="148" y="119"/>
                  </a:lnTo>
                  <a:lnTo>
                    <a:pt x="129" y="107"/>
                  </a:lnTo>
                  <a:lnTo>
                    <a:pt x="107" y="98"/>
                  </a:lnTo>
                  <a:lnTo>
                    <a:pt x="88" y="86"/>
                  </a:lnTo>
                  <a:lnTo>
                    <a:pt x="74" y="81"/>
                  </a:lnTo>
                  <a:lnTo>
                    <a:pt x="53" y="71"/>
                  </a:lnTo>
                  <a:lnTo>
                    <a:pt x="36" y="64"/>
                  </a:lnTo>
                  <a:lnTo>
                    <a:pt x="19" y="57"/>
                  </a:lnTo>
                  <a:lnTo>
                    <a:pt x="8" y="55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5" name="Freeform 157"/>
            <p:cNvSpPr>
              <a:spLocks/>
            </p:cNvSpPr>
            <p:nvPr/>
          </p:nvSpPr>
          <p:spPr bwMode="auto">
            <a:xfrm>
              <a:off x="4630" y="9844"/>
              <a:ext cx="304" cy="139"/>
            </a:xfrm>
            <a:custGeom>
              <a:avLst/>
              <a:gdLst>
                <a:gd name="T0" fmla="*/ 5 w 380"/>
                <a:gd name="T1" fmla="*/ 0 h 174"/>
                <a:gd name="T2" fmla="*/ 26 w 380"/>
                <a:gd name="T3" fmla="*/ 7 h 174"/>
                <a:gd name="T4" fmla="*/ 48 w 380"/>
                <a:gd name="T5" fmla="*/ 14 h 174"/>
                <a:gd name="T6" fmla="*/ 67 w 380"/>
                <a:gd name="T7" fmla="*/ 21 h 174"/>
                <a:gd name="T8" fmla="*/ 90 w 380"/>
                <a:gd name="T9" fmla="*/ 31 h 174"/>
                <a:gd name="T10" fmla="*/ 112 w 380"/>
                <a:gd name="T11" fmla="*/ 38 h 174"/>
                <a:gd name="T12" fmla="*/ 131 w 380"/>
                <a:gd name="T13" fmla="*/ 50 h 174"/>
                <a:gd name="T14" fmla="*/ 152 w 380"/>
                <a:gd name="T15" fmla="*/ 55 h 174"/>
                <a:gd name="T16" fmla="*/ 176 w 380"/>
                <a:gd name="T17" fmla="*/ 66 h 174"/>
                <a:gd name="T18" fmla="*/ 195 w 380"/>
                <a:gd name="T19" fmla="*/ 74 h 174"/>
                <a:gd name="T20" fmla="*/ 216 w 380"/>
                <a:gd name="T21" fmla="*/ 83 h 174"/>
                <a:gd name="T22" fmla="*/ 238 w 380"/>
                <a:gd name="T23" fmla="*/ 90 h 174"/>
                <a:gd name="T24" fmla="*/ 259 w 380"/>
                <a:gd name="T25" fmla="*/ 100 h 174"/>
                <a:gd name="T26" fmla="*/ 280 w 380"/>
                <a:gd name="T27" fmla="*/ 107 h 174"/>
                <a:gd name="T28" fmla="*/ 304 w 380"/>
                <a:gd name="T29" fmla="*/ 114 h 174"/>
                <a:gd name="T30" fmla="*/ 326 w 380"/>
                <a:gd name="T31" fmla="*/ 119 h 174"/>
                <a:gd name="T32" fmla="*/ 352 w 380"/>
                <a:gd name="T33" fmla="*/ 128 h 174"/>
                <a:gd name="T34" fmla="*/ 359 w 380"/>
                <a:gd name="T35" fmla="*/ 138 h 174"/>
                <a:gd name="T36" fmla="*/ 366 w 380"/>
                <a:gd name="T37" fmla="*/ 150 h 174"/>
                <a:gd name="T38" fmla="*/ 371 w 380"/>
                <a:gd name="T39" fmla="*/ 159 h 174"/>
                <a:gd name="T40" fmla="*/ 380 w 380"/>
                <a:gd name="T41" fmla="*/ 174 h 174"/>
                <a:gd name="T42" fmla="*/ 366 w 380"/>
                <a:gd name="T43" fmla="*/ 174 h 174"/>
                <a:gd name="T44" fmla="*/ 352 w 380"/>
                <a:gd name="T45" fmla="*/ 174 h 174"/>
                <a:gd name="T46" fmla="*/ 337 w 380"/>
                <a:gd name="T47" fmla="*/ 174 h 174"/>
                <a:gd name="T48" fmla="*/ 326 w 380"/>
                <a:gd name="T49" fmla="*/ 174 h 174"/>
                <a:gd name="T50" fmla="*/ 302 w 380"/>
                <a:gd name="T51" fmla="*/ 171 h 174"/>
                <a:gd name="T52" fmla="*/ 278 w 380"/>
                <a:gd name="T53" fmla="*/ 166 h 174"/>
                <a:gd name="T54" fmla="*/ 254 w 380"/>
                <a:gd name="T55" fmla="*/ 159 h 174"/>
                <a:gd name="T56" fmla="*/ 231 w 380"/>
                <a:gd name="T57" fmla="*/ 152 h 174"/>
                <a:gd name="T58" fmla="*/ 204 w 380"/>
                <a:gd name="T59" fmla="*/ 143 h 174"/>
                <a:gd name="T60" fmla="*/ 185 w 380"/>
                <a:gd name="T61" fmla="*/ 133 h 174"/>
                <a:gd name="T62" fmla="*/ 162 w 380"/>
                <a:gd name="T63" fmla="*/ 121 h 174"/>
                <a:gd name="T64" fmla="*/ 138 w 380"/>
                <a:gd name="T65" fmla="*/ 112 h 174"/>
                <a:gd name="T66" fmla="*/ 117 w 380"/>
                <a:gd name="T67" fmla="*/ 100 h 174"/>
                <a:gd name="T68" fmla="*/ 95 w 380"/>
                <a:gd name="T69" fmla="*/ 90 h 174"/>
                <a:gd name="T70" fmla="*/ 72 w 380"/>
                <a:gd name="T71" fmla="*/ 78 h 174"/>
                <a:gd name="T72" fmla="*/ 50 w 380"/>
                <a:gd name="T73" fmla="*/ 69 h 174"/>
                <a:gd name="T74" fmla="*/ 26 w 380"/>
                <a:gd name="T75" fmla="*/ 59 h 174"/>
                <a:gd name="T76" fmla="*/ 5 w 380"/>
                <a:gd name="T77" fmla="*/ 55 h 174"/>
                <a:gd name="T78" fmla="*/ 0 w 380"/>
                <a:gd name="T79" fmla="*/ 43 h 174"/>
                <a:gd name="T80" fmla="*/ 0 w 380"/>
                <a:gd name="T81" fmla="*/ 24 h 174"/>
                <a:gd name="T82" fmla="*/ 0 w 380"/>
                <a:gd name="T83" fmla="*/ 7 h 174"/>
                <a:gd name="T84" fmla="*/ 5 w 380"/>
                <a:gd name="T85" fmla="*/ 0 h 174"/>
                <a:gd name="T86" fmla="*/ 5 w 380"/>
                <a:gd name="T87" fmla="*/ 0 h 1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0"/>
                <a:gd name="T133" fmla="*/ 0 h 174"/>
                <a:gd name="T134" fmla="*/ 380 w 380"/>
                <a:gd name="T135" fmla="*/ 174 h 1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0" h="174">
                  <a:moveTo>
                    <a:pt x="5" y="0"/>
                  </a:moveTo>
                  <a:lnTo>
                    <a:pt x="26" y="7"/>
                  </a:lnTo>
                  <a:lnTo>
                    <a:pt x="48" y="14"/>
                  </a:lnTo>
                  <a:lnTo>
                    <a:pt x="67" y="21"/>
                  </a:lnTo>
                  <a:lnTo>
                    <a:pt x="90" y="31"/>
                  </a:lnTo>
                  <a:lnTo>
                    <a:pt x="112" y="38"/>
                  </a:lnTo>
                  <a:lnTo>
                    <a:pt x="131" y="50"/>
                  </a:lnTo>
                  <a:lnTo>
                    <a:pt x="152" y="55"/>
                  </a:lnTo>
                  <a:lnTo>
                    <a:pt x="176" y="66"/>
                  </a:lnTo>
                  <a:lnTo>
                    <a:pt x="195" y="74"/>
                  </a:lnTo>
                  <a:lnTo>
                    <a:pt x="216" y="83"/>
                  </a:lnTo>
                  <a:lnTo>
                    <a:pt x="238" y="90"/>
                  </a:lnTo>
                  <a:lnTo>
                    <a:pt x="259" y="100"/>
                  </a:lnTo>
                  <a:lnTo>
                    <a:pt x="280" y="107"/>
                  </a:lnTo>
                  <a:lnTo>
                    <a:pt x="304" y="114"/>
                  </a:lnTo>
                  <a:lnTo>
                    <a:pt x="326" y="119"/>
                  </a:lnTo>
                  <a:lnTo>
                    <a:pt x="352" y="128"/>
                  </a:lnTo>
                  <a:lnTo>
                    <a:pt x="359" y="138"/>
                  </a:lnTo>
                  <a:lnTo>
                    <a:pt x="366" y="150"/>
                  </a:lnTo>
                  <a:lnTo>
                    <a:pt x="371" y="159"/>
                  </a:lnTo>
                  <a:lnTo>
                    <a:pt x="380" y="174"/>
                  </a:lnTo>
                  <a:lnTo>
                    <a:pt x="366" y="174"/>
                  </a:lnTo>
                  <a:lnTo>
                    <a:pt x="352" y="174"/>
                  </a:lnTo>
                  <a:lnTo>
                    <a:pt x="337" y="174"/>
                  </a:lnTo>
                  <a:lnTo>
                    <a:pt x="326" y="174"/>
                  </a:lnTo>
                  <a:lnTo>
                    <a:pt x="302" y="171"/>
                  </a:lnTo>
                  <a:lnTo>
                    <a:pt x="278" y="166"/>
                  </a:lnTo>
                  <a:lnTo>
                    <a:pt x="254" y="159"/>
                  </a:lnTo>
                  <a:lnTo>
                    <a:pt x="231" y="152"/>
                  </a:lnTo>
                  <a:lnTo>
                    <a:pt x="204" y="143"/>
                  </a:lnTo>
                  <a:lnTo>
                    <a:pt x="185" y="133"/>
                  </a:lnTo>
                  <a:lnTo>
                    <a:pt x="162" y="121"/>
                  </a:lnTo>
                  <a:lnTo>
                    <a:pt x="138" y="112"/>
                  </a:lnTo>
                  <a:lnTo>
                    <a:pt x="117" y="100"/>
                  </a:lnTo>
                  <a:lnTo>
                    <a:pt x="95" y="90"/>
                  </a:lnTo>
                  <a:lnTo>
                    <a:pt x="72" y="78"/>
                  </a:lnTo>
                  <a:lnTo>
                    <a:pt x="50" y="69"/>
                  </a:lnTo>
                  <a:lnTo>
                    <a:pt x="26" y="59"/>
                  </a:lnTo>
                  <a:lnTo>
                    <a:pt x="5" y="55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6" name="Freeform 158"/>
            <p:cNvSpPr>
              <a:spLocks/>
            </p:cNvSpPr>
            <p:nvPr/>
          </p:nvSpPr>
          <p:spPr bwMode="auto">
            <a:xfrm>
              <a:off x="4964" y="9815"/>
              <a:ext cx="238" cy="324"/>
            </a:xfrm>
            <a:custGeom>
              <a:avLst/>
              <a:gdLst>
                <a:gd name="T0" fmla="*/ 107 w 297"/>
                <a:gd name="T1" fmla="*/ 0 h 405"/>
                <a:gd name="T2" fmla="*/ 147 w 297"/>
                <a:gd name="T3" fmla="*/ 0 h 405"/>
                <a:gd name="T4" fmla="*/ 183 w 297"/>
                <a:gd name="T5" fmla="*/ 7 h 405"/>
                <a:gd name="T6" fmla="*/ 214 w 297"/>
                <a:gd name="T7" fmla="*/ 22 h 405"/>
                <a:gd name="T8" fmla="*/ 238 w 297"/>
                <a:gd name="T9" fmla="*/ 41 h 405"/>
                <a:gd name="T10" fmla="*/ 259 w 297"/>
                <a:gd name="T11" fmla="*/ 67 h 405"/>
                <a:gd name="T12" fmla="*/ 278 w 297"/>
                <a:gd name="T13" fmla="*/ 93 h 405"/>
                <a:gd name="T14" fmla="*/ 287 w 297"/>
                <a:gd name="T15" fmla="*/ 126 h 405"/>
                <a:gd name="T16" fmla="*/ 295 w 297"/>
                <a:gd name="T17" fmla="*/ 157 h 405"/>
                <a:gd name="T18" fmla="*/ 297 w 297"/>
                <a:gd name="T19" fmla="*/ 193 h 405"/>
                <a:gd name="T20" fmla="*/ 292 w 297"/>
                <a:gd name="T21" fmla="*/ 229 h 405"/>
                <a:gd name="T22" fmla="*/ 285 w 297"/>
                <a:gd name="T23" fmla="*/ 264 h 405"/>
                <a:gd name="T24" fmla="*/ 273 w 297"/>
                <a:gd name="T25" fmla="*/ 295 h 405"/>
                <a:gd name="T26" fmla="*/ 252 w 297"/>
                <a:gd name="T27" fmla="*/ 329 h 405"/>
                <a:gd name="T28" fmla="*/ 228 w 297"/>
                <a:gd name="T29" fmla="*/ 355 h 405"/>
                <a:gd name="T30" fmla="*/ 200 w 297"/>
                <a:gd name="T31" fmla="*/ 381 h 405"/>
                <a:gd name="T32" fmla="*/ 166 w 297"/>
                <a:gd name="T33" fmla="*/ 393 h 405"/>
                <a:gd name="T34" fmla="*/ 135 w 297"/>
                <a:gd name="T35" fmla="*/ 400 h 405"/>
                <a:gd name="T36" fmla="*/ 124 w 297"/>
                <a:gd name="T37" fmla="*/ 391 h 405"/>
                <a:gd name="T38" fmla="*/ 124 w 297"/>
                <a:gd name="T39" fmla="*/ 367 h 405"/>
                <a:gd name="T40" fmla="*/ 147 w 297"/>
                <a:gd name="T41" fmla="*/ 348 h 405"/>
                <a:gd name="T42" fmla="*/ 183 w 297"/>
                <a:gd name="T43" fmla="*/ 317 h 405"/>
                <a:gd name="T44" fmla="*/ 211 w 297"/>
                <a:gd name="T45" fmla="*/ 276 h 405"/>
                <a:gd name="T46" fmla="*/ 230 w 297"/>
                <a:gd name="T47" fmla="*/ 231 h 405"/>
                <a:gd name="T48" fmla="*/ 240 w 297"/>
                <a:gd name="T49" fmla="*/ 183 h 405"/>
                <a:gd name="T50" fmla="*/ 235 w 297"/>
                <a:gd name="T51" fmla="*/ 138 h 405"/>
                <a:gd name="T52" fmla="*/ 216 w 297"/>
                <a:gd name="T53" fmla="*/ 98 h 405"/>
                <a:gd name="T54" fmla="*/ 190 w 297"/>
                <a:gd name="T55" fmla="*/ 79 h 405"/>
                <a:gd name="T56" fmla="*/ 166 w 297"/>
                <a:gd name="T57" fmla="*/ 67 h 405"/>
                <a:gd name="T58" fmla="*/ 138 w 297"/>
                <a:gd name="T59" fmla="*/ 67 h 405"/>
                <a:gd name="T60" fmla="*/ 105 w 297"/>
                <a:gd name="T61" fmla="*/ 76 h 405"/>
                <a:gd name="T62" fmla="*/ 83 w 297"/>
                <a:gd name="T63" fmla="*/ 88 h 405"/>
                <a:gd name="T64" fmla="*/ 71 w 297"/>
                <a:gd name="T65" fmla="*/ 114 h 405"/>
                <a:gd name="T66" fmla="*/ 64 w 297"/>
                <a:gd name="T67" fmla="*/ 143 h 405"/>
                <a:gd name="T68" fmla="*/ 64 w 297"/>
                <a:gd name="T69" fmla="*/ 169 h 405"/>
                <a:gd name="T70" fmla="*/ 67 w 297"/>
                <a:gd name="T71" fmla="*/ 195 h 405"/>
                <a:gd name="T72" fmla="*/ 74 w 297"/>
                <a:gd name="T73" fmla="*/ 222 h 405"/>
                <a:gd name="T74" fmla="*/ 86 w 297"/>
                <a:gd name="T75" fmla="*/ 248 h 405"/>
                <a:gd name="T76" fmla="*/ 102 w 297"/>
                <a:gd name="T77" fmla="*/ 271 h 405"/>
                <a:gd name="T78" fmla="*/ 107 w 297"/>
                <a:gd name="T79" fmla="*/ 302 h 405"/>
                <a:gd name="T80" fmla="*/ 93 w 297"/>
                <a:gd name="T81" fmla="*/ 321 h 405"/>
                <a:gd name="T82" fmla="*/ 69 w 297"/>
                <a:gd name="T83" fmla="*/ 310 h 405"/>
                <a:gd name="T84" fmla="*/ 40 w 297"/>
                <a:gd name="T85" fmla="*/ 288 h 405"/>
                <a:gd name="T86" fmla="*/ 17 w 297"/>
                <a:gd name="T87" fmla="*/ 248 h 405"/>
                <a:gd name="T88" fmla="*/ 3 w 297"/>
                <a:gd name="T89" fmla="*/ 200 h 405"/>
                <a:gd name="T90" fmla="*/ 0 w 297"/>
                <a:gd name="T91" fmla="*/ 162 h 405"/>
                <a:gd name="T92" fmla="*/ 3 w 297"/>
                <a:gd name="T93" fmla="*/ 136 h 405"/>
                <a:gd name="T94" fmla="*/ 5 w 297"/>
                <a:gd name="T95" fmla="*/ 110 h 405"/>
                <a:gd name="T96" fmla="*/ 14 w 297"/>
                <a:gd name="T97" fmla="*/ 86 h 405"/>
                <a:gd name="T98" fmla="*/ 31 w 297"/>
                <a:gd name="T99" fmla="*/ 52 h 405"/>
                <a:gd name="T100" fmla="*/ 67 w 297"/>
                <a:gd name="T101" fmla="*/ 19 h 405"/>
                <a:gd name="T102" fmla="*/ 90 w 297"/>
                <a:gd name="T103" fmla="*/ 7 h 4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7"/>
                <a:gd name="T157" fmla="*/ 0 h 405"/>
                <a:gd name="T158" fmla="*/ 297 w 297"/>
                <a:gd name="T159" fmla="*/ 405 h 4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7" h="405">
                  <a:moveTo>
                    <a:pt x="90" y="7"/>
                  </a:moveTo>
                  <a:lnTo>
                    <a:pt x="107" y="0"/>
                  </a:lnTo>
                  <a:lnTo>
                    <a:pt x="128" y="0"/>
                  </a:lnTo>
                  <a:lnTo>
                    <a:pt x="147" y="0"/>
                  </a:lnTo>
                  <a:lnTo>
                    <a:pt x="166" y="5"/>
                  </a:lnTo>
                  <a:lnTo>
                    <a:pt x="183" y="7"/>
                  </a:lnTo>
                  <a:lnTo>
                    <a:pt x="200" y="14"/>
                  </a:lnTo>
                  <a:lnTo>
                    <a:pt x="214" y="22"/>
                  </a:lnTo>
                  <a:lnTo>
                    <a:pt x="228" y="31"/>
                  </a:lnTo>
                  <a:lnTo>
                    <a:pt x="238" y="41"/>
                  </a:lnTo>
                  <a:lnTo>
                    <a:pt x="249" y="52"/>
                  </a:lnTo>
                  <a:lnTo>
                    <a:pt x="259" y="67"/>
                  </a:lnTo>
                  <a:lnTo>
                    <a:pt x="271" y="81"/>
                  </a:lnTo>
                  <a:lnTo>
                    <a:pt x="278" y="93"/>
                  </a:lnTo>
                  <a:lnTo>
                    <a:pt x="283" y="110"/>
                  </a:lnTo>
                  <a:lnTo>
                    <a:pt x="287" y="126"/>
                  </a:lnTo>
                  <a:lnTo>
                    <a:pt x="295" y="145"/>
                  </a:lnTo>
                  <a:lnTo>
                    <a:pt x="295" y="157"/>
                  </a:lnTo>
                  <a:lnTo>
                    <a:pt x="297" y="176"/>
                  </a:lnTo>
                  <a:lnTo>
                    <a:pt x="297" y="193"/>
                  </a:lnTo>
                  <a:lnTo>
                    <a:pt x="297" y="214"/>
                  </a:lnTo>
                  <a:lnTo>
                    <a:pt x="292" y="229"/>
                  </a:lnTo>
                  <a:lnTo>
                    <a:pt x="290" y="248"/>
                  </a:lnTo>
                  <a:lnTo>
                    <a:pt x="285" y="264"/>
                  </a:lnTo>
                  <a:lnTo>
                    <a:pt x="283" y="283"/>
                  </a:lnTo>
                  <a:lnTo>
                    <a:pt x="273" y="295"/>
                  </a:lnTo>
                  <a:lnTo>
                    <a:pt x="264" y="312"/>
                  </a:lnTo>
                  <a:lnTo>
                    <a:pt x="252" y="329"/>
                  </a:lnTo>
                  <a:lnTo>
                    <a:pt x="242" y="345"/>
                  </a:lnTo>
                  <a:lnTo>
                    <a:pt x="228" y="355"/>
                  </a:lnTo>
                  <a:lnTo>
                    <a:pt x="216" y="369"/>
                  </a:lnTo>
                  <a:lnTo>
                    <a:pt x="200" y="381"/>
                  </a:lnTo>
                  <a:lnTo>
                    <a:pt x="185" y="393"/>
                  </a:lnTo>
                  <a:lnTo>
                    <a:pt x="166" y="393"/>
                  </a:lnTo>
                  <a:lnTo>
                    <a:pt x="152" y="395"/>
                  </a:lnTo>
                  <a:lnTo>
                    <a:pt x="135" y="400"/>
                  </a:lnTo>
                  <a:lnTo>
                    <a:pt x="124" y="405"/>
                  </a:lnTo>
                  <a:lnTo>
                    <a:pt x="124" y="391"/>
                  </a:lnTo>
                  <a:lnTo>
                    <a:pt x="124" y="379"/>
                  </a:lnTo>
                  <a:lnTo>
                    <a:pt x="124" y="367"/>
                  </a:lnTo>
                  <a:lnTo>
                    <a:pt x="128" y="360"/>
                  </a:lnTo>
                  <a:lnTo>
                    <a:pt x="147" y="348"/>
                  </a:lnTo>
                  <a:lnTo>
                    <a:pt x="166" y="336"/>
                  </a:lnTo>
                  <a:lnTo>
                    <a:pt x="183" y="317"/>
                  </a:lnTo>
                  <a:lnTo>
                    <a:pt x="200" y="298"/>
                  </a:lnTo>
                  <a:lnTo>
                    <a:pt x="211" y="276"/>
                  </a:lnTo>
                  <a:lnTo>
                    <a:pt x="223" y="255"/>
                  </a:lnTo>
                  <a:lnTo>
                    <a:pt x="230" y="231"/>
                  </a:lnTo>
                  <a:lnTo>
                    <a:pt x="240" y="210"/>
                  </a:lnTo>
                  <a:lnTo>
                    <a:pt x="240" y="183"/>
                  </a:lnTo>
                  <a:lnTo>
                    <a:pt x="240" y="160"/>
                  </a:lnTo>
                  <a:lnTo>
                    <a:pt x="235" y="138"/>
                  </a:lnTo>
                  <a:lnTo>
                    <a:pt x="228" y="119"/>
                  </a:lnTo>
                  <a:lnTo>
                    <a:pt x="216" y="98"/>
                  </a:lnTo>
                  <a:lnTo>
                    <a:pt x="202" y="86"/>
                  </a:lnTo>
                  <a:lnTo>
                    <a:pt x="190" y="79"/>
                  </a:lnTo>
                  <a:lnTo>
                    <a:pt x="178" y="72"/>
                  </a:lnTo>
                  <a:lnTo>
                    <a:pt x="166" y="67"/>
                  </a:lnTo>
                  <a:lnTo>
                    <a:pt x="154" y="64"/>
                  </a:lnTo>
                  <a:lnTo>
                    <a:pt x="138" y="67"/>
                  </a:lnTo>
                  <a:lnTo>
                    <a:pt x="121" y="72"/>
                  </a:lnTo>
                  <a:lnTo>
                    <a:pt x="105" y="76"/>
                  </a:lnTo>
                  <a:lnTo>
                    <a:pt x="90" y="81"/>
                  </a:lnTo>
                  <a:lnTo>
                    <a:pt x="83" y="88"/>
                  </a:lnTo>
                  <a:lnTo>
                    <a:pt x="76" y="102"/>
                  </a:lnTo>
                  <a:lnTo>
                    <a:pt x="71" y="114"/>
                  </a:lnTo>
                  <a:lnTo>
                    <a:pt x="69" y="129"/>
                  </a:lnTo>
                  <a:lnTo>
                    <a:pt x="64" y="143"/>
                  </a:lnTo>
                  <a:lnTo>
                    <a:pt x="64" y="155"/>
                  </a:lnTo>
                  <a:lnTo>
                    <a:pt x="64" y="169"/>
                  </a:lnTo>
                  <a:lnTo>
                    <a:pt x="67" y="183"/>
                  </a:lnTo>
                  <a:lnTo>
                    <a:pt x="67" y="195"/>
                  </a:lnTo>
                  <a:lnTo>
                    <a:pt x="69" y="210"/>
                  </a:lnTo>
                  <a:lnTo>
                    <a:pt x="74" y="222"/>
                  </a:lnTo>
                  <a:lnTo>
                    <a:pt x="81" y="236"/>
                  </a:lnTo>
                  <a:lnTo>
                    <a:pt x="86" y="248"/>
                  </a:lnTo>
                  <a:lnTo>
                    <a:pt x="93" y="260"/>
                  </a:lnTo>
                  <a:lnTo>
                    <a:pt x="102" y="271"/>
                  </a:lnTo>
                  <a:lnTo>
                    <a:pt x="116" y="283"/>
                  </a:lnTo>
                  <a:lnTo>
                    <a:pt x="107" y="302"/>
                  </a:lnTo>
                  <a:lnTo>
                    <a:pt x="105" y="326"/>
                  </a:lnTo>
                  <a:lnTo>
                    <a:pt x="93" y="321"/>
                  </a:lnTo>
                  <a:lnTo>
                    <a:pt x="81" y="317"/>
                  </a:lnTo>
                  <a:lnTo>
                    <a:pt x="69" y="310"/>
                  </a:lnTo>
                  <a:lnTo>
                    <a:pt x="59" y="305"/>
                  </a:lnTo>
                  <a:lnTo>
                    <a:pt x="40" y="288"/>
                  </a:lnTo>
                  <a:lnTo>
                    <a:pt x="29" y="271"/>
                  </a:lnTo>
                  <a:lnTo>
                    <a:pt x="17" y="248"/>
                  </a:lnTo>
                  <a:lnTo>
                    <a:pt x="10" y="224"/>
                  </a:lnTo>
                  <a:lnTo>
                    <a:pt x="3" y="200"/>
                  </a:lnTo>
                  <a:lnTo>
                    <a:pt x="3" y="176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3" y="136"/>
                  </a:lnTo>
                  <a:lnTo>
                    <a:pt x="5" y="124"/>
                  </a:lnTo>
                  <a:lnTo>
                    <a:pt x="5" y="110"/>
                  </a:lnTo>
                  <a:lnTo>
                    <a:pt x="10" y="95"/>
                  </a:lnTo>
                  <a:lnTo>
                    <a:pt x="14" y="86"/>
                  </a:lnTo>
                  <a:lnTo>
                    <a:pt x="21" y="76"/>
                  </a:lnTo>
                  <a:lnTo>
                    <a:pt x="31" y="52"/>
                  </a:lnTo>
                  <a:lnTo>
                    <a:pt x="48" y="33"/>
                  </a:lnTo>
                  <a:lnTo>
                    <a:pt x="67" y="19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7" name="Freeform 159"/>
            <p:cNvSpPr>
              <a:spLocks/>
            </p:cNvSpPr>
            <p:nvPr/>
          </p:nvSpPr>
          <p:spPr bwMode="auto">
            <a:xfrm>
              <a:off x="5382" y="9575"/>
              <a:ext cx="218" cy="58"/>
            </a:xfrm>
            <a:custGeom>
              <a:avLst/>
              <a:gdLst>
                <a:gd name="T0" fmla="*/ 19 w 273"/>
                <a:gd name="T1" fmla="*/ 5 h 72"/>
                <a:gd name="T2" fmla="*/ 34 w 273"/>
                <a:gd name="T3" fmla="*/ 5 h 72"/>
                <a:gd name="T4" fmla="*/ 50 w 273"/>
                <a:gd name="T5" fmla="*/ 5 h 72"/>
                <a:gd name="T6" fmla="*/ 67 w 273"/>
                <a:gd name="T7" fmla="*/ 3 h 72"/>
                <a:gd name="T8" fmla="*/ 84 w 273"/>
                <a:gd name="T9" fmla="*/ 3 h 72"/>
                <a:gd name="T10" fmla="*/ 100 w 273"/>
                <a:gd name="T11" fmla="*/ 0 h 72"/>
                <a:gd name="T12" fmla="*/ 119 w 273"/>
                <a:gd name="T13" fmla="*/ 0 h 72"/>
                <a:gd name="T14" fmla="*/ 136 w 273"/>
                <a:gd name="T15" fmla="*/ 0 h 72"/>
                <a:gd name="T16" fmla="*/ 152 w 273"/>
                <a:gd name="T17" fmla="*/ 0 h 72"/>
                <a:gd name="T18" fmla="*/ 169 w 273"/>
                <a:gd name="T19" fmla="*/ 0 h 72"/>
                <a:gd name="T20" fmla="*/ 186 w 273"/>
                <a:gd name="T21" fmla="*/ 0 h 72"/>
                <a:gd name="T22" fmla="*/ 202 w 273"/>
                <a:gd name="T23" fmla="*/ 3 h 72"/>
                <a:gd name="T24" fmla="*/ 216 w 273"/>
                <a:gd name="T25" fmla="*/ 10 h 72"/>
                <a:gd name="T26" fmla="*/ 231 w 273"/>
                <a:gd name="T27" fmla="*/ 14 h 72"/>
                <a:gd name="T28" fmla="*/ 245 w 273"/>
                <a:gd name="T29" fmla="*/ 24 h 72"/>
                <a:gd name="T30" fmla="*/ 259 w 273"/>
                <a:gd name="T31" fmla="*/ 36 h 72"/>
                <a:gd name="T32" fmla="*/ 273 w 273"/>
                <a:gd name="T33" fmla="*/ 53 h 72"/>
                <a:gd name="T34" fmla="*/ 254 w 273"/>
                <a:gd name="T35" fmla="*/ 60 h 72"/>
                <a:gd name="T36" fmla="*/ 238 w 273"/>
                <a:gd name="T37" fmla="*/ 72 h 72"/>
                <a:gd name="T38" fmla="*/ 221 w 273"/>
                <a:gd name="T39" fmla="*/ 64 h 72"/>
                <a:gd name="T40" fmla="*/ 207 w 273"/>
                <a:gd name="T41" fmla="*/ 62 h 72"/>
                <a:gd name="T42" fmla="*/ 193 w 273"/>
                <a:gd name="T43" fmla="*/ 60 h 72"/>
                <a:gd name="T44" fmla="*/ 179 w 273"/>
                <a:gd name="T45" fmla="*/ 60 h 72"/>
                <a:gd name="T46" fmla="*/ 162 w 273"/>
                <a:gd name="T47" fmla="*/ 60 h 72"/>
                <a:gd name="T48" fmla="*/ 145 w 273"/>
                <a:gd name="T49" fmla="*/ 60 h 72"/>
                <a:gd name="T50" fmla="*/ 133 w 273"/>
                <a:gd name="T51" fmla="*/ 60 h 72"/>
                <a:gd name="T52" fmla="*/ 119 w 273"/>
                <a:gd name="T53" fmla="*/ 60 h 72"/>
                <a:gd name="T54" fmla="*/ 103 w 273"/>
                <a:gd name="T55" fmla="*/ 60 h 72"/>
                <a:gd name="T56" fmla="*/ 86 w 273"/>
                <a:gd name="T57" fmla="*/ 60 h 72"/>
                <a:gd name="T58" fmla="*/ 72 w 273"/>
                <a:gd name="T59" fmla="*/ 60 h 72"/>
                <a:gd name="T60" fmla="*/ 57 w 273"/>
                <a:gd name="T61" fmla="*/ 60 h 72"/>
                <a:gd name="T62" fmla="*/ 41 w 273"/>
                <a:gd name="T63" fmla="*/ 60 h 72"/>
                <a:gd name="T64" fmla="*/ 27 w 273"/>
                <a:gd name="T65" fmla="*/ 60 h 72"/>
                <a:gd name="T66" fmla="*/ 15 w 273"/>
                <a:gd name="T67" fmla="*/ 60 h 72"/>
                <a:gd name="T68" fmla="*/ 0 w 273"/>
                <a:gd name="T69" fmla="*/ 62 h 72"/>
                <a:gd name="T70" fmla="*/ 0 w 273"/>
                <a:gd name="T71" fmla="*/ 45 h 72"/>
                <a:gd name="T72" fmla="*/ 8 w 273"/>
                <a:gd name="T73" fmla="*/ 29 h 72"/>
                <a:gd name="T74" fmla="*/ 15 w 273"/>
                <a:gd name="T75" fmla="*/ 12 h 72"/>
                <a:gd name="T76" fmla="*/ 19 w 273"/>
                <a:gd name="T77" fmla="*/ 5 h 72"/>
                <a:gd name="T78" fmla="*/ 19 w 273"/>
                <a:gd name="T79" fmla="*/ 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3"/>
                <a:gd name="T121" fmla="*/ 0 h 72"/>
                <a:gd name="T122" fmla="*/ 273 w 273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3" h="72">
                  <a:moveTo>
                    <a:pt x="19" y="5"/>
                  </a:moveTo>
                  <a:lnTo>
                    <a:pt x="34" y="5"/>
                  </a:lnTo>
                  <a:lnTo>
                    <a:pt x="50" y="5"/>
                  </a:lnTo>
                  <a:lnTo>
                    <a:pt x="67" y="3"/>
                  </a:lnTo>
                  <a:lnTo>
                    <a:pt x="84" y="3"/>
                  </a:lnTo>
                  <a:lnTo>
                    <a:pt x="100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202" y="3"/>
                  </a:lnTo>
                  <a:lnTo>
                    <a:pt x="216" y="10"/>
                  </a:lnTo>
                  <a:lnTo>
                    <a:pt x="231" y="14"/>
                  </a:lnTo>
                  <a:lnTo>
                    <a:pt x="245" y="24"/>
                  </a:lnTo>
                  <a:lnTo>
                    <a:pt x="259" y="36"/>
                  </a:lnTo>
                  <a:lnTo>
                    <a:pt x="273" y="53"/>
                  </a:lnTo>
                  <a:lnTo>
                    <a:pt x="254" y="60"/>
                  </a:lnTo>
                  <a:lnTo>
                    <a:pt x="238" y="72"/>
                  </a:lnTo>
                  <a:lnTo>
                    <a:pt x="221" y="64"/>
                  </a:lnTo>
                  <a:lnTo>
                    <a:pt x="207" y="62"/>
                  </a:lnTo>
                  <a:lnTo>
                    <a:pt x="193" y="60"/>
                  </a:lnTo>
                  <a:lnTo>
                    <a:pt x="179" y="60"/>
                  </a:lnTo>
                  <a:lnTo>
                    <a:pt x="162" y="60"/>
                  </a:lnTo>
                  <a:lnTo>
                    <a:pt x="145" y="60"/>
                  </a:lnTo>
                  <a:lnTo>
                    <a:pt x="133" y="60"/>
                  </a:lnTo>
                  <a:lnTo>
                    <a:pt x="119" y="60"/>
                  </a:lnTo>
                  <a:lnTo>
                    <a:pt x="103" y="60"/>
                  </a:lnTo>
                  <a:lnTo>
                    <a:pt x="86" y="60"/>
                  </a:lnTo>
                  <a:lnTo>
                    <a:pt x="72" y="60"/>
                  </a:lnTo>
                  <a:lnTo>
                    <a:pt x="57" y="60"/>
                  </a:lnTo>
                  <a:lnTo>
                    <a:pt x="41" y="60"/>
                  </a:lnTo>
                  <a:lnTo>
                    <a:pt x="27" y="60"/>
                  </a:lnTo>
                  <a:lnTo>
                    <a:pt x="15" y="60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8" y="29"/>
                  </a:lnTo>
                  <a:lnTo>
                    <a:pt x="15" y="1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8" name="Freeform 160"/>
            <p:cNvSpPr>
              <a:spLocks/>
            </p:cNvSpPr>
            <p:nvPr/>
          </p:nvSpPr>
          <p:spPr bwMode="auto">
            <a:xfrm>
              <a:off x="4862" y="9611"/>
              <a:ext cx="427" cy="959"/>
            </a:xfrm>
            <a:custGeom>
              <a:avLst/>
              <a:gdLst>
                <a:gd name="T0" fmla="*/ 503 w 534"/>
                <a:gd name="T1" fmla="*/ 17 h 1198"/>
                <a:gd name="T2" fmla="*/ 510 w 534"/>
                <a:gd name="T3" fmla="*/ 50 h 1198"/>
                <a:gd name="T4" fmla="*/ 449 w 534"/>
                <a:gd name="T5" fmla="*/ 72 h 1198"/>
                <a:gd name="T6" fmla="*/ 385 w 534"/>
                <a:gd name="T7" fmla="*/ 96 h 1198"/>
                <a:gd name="T8" fmla="*/ 323 w 534"/>
                <a:gd name="T9" fmla="*/ 129 h 1198"/>
                <a:gd name="T10" fmla="*/ 261 w 534"/>
                <a:gd name="T11" fmla="*/ 165 h 1198"/>
                <a:gd name="T12" fmla="*/ 209 w 534"/>
                <a:gd name="T13" fmla="*/ 210 h 1198"/>
                <a:gd name="T14" fmla="*/ 154 w 534"/>
                <a:gd name="T15" fmla="*/ 253 h 1198"/>
                <a:gd name="T16" fmla="*/ 114 w 534"/>
                <a:gd name="T17" fmla="*/ 307 h 1198"/>
                <a:gd name="T18" fmla="*/ 83 w 534"/>
                <a:gd name="T19" fmla="*/ 367 h 1198"/>
                <a:gd name="T20" fmla="*/ 66 w 534"/>
                <a:gd name="T21" fmla="*/ 431 h 1198"/>
                <a:gd name="T22" fmla="*/ 59 w 534"/>
                <a:gd name="T23" fmla="*/ 491 h 1198"/>
                <a:gd name="T24" fmla="*/ 64 w 534"/>
                <a:gd name="T25" fmla="*/ 531 h 1198"/>
                <a:gd name="T26" fmla="*/ 69 w 534"/>
                <a:gd name="T27" fmla="*/ 593 h 1198"/>
                <a:gd name="T28" fmla="*/ 74 w 534"/>
                <a:gd name="T29" fmla="*/ 660 h 1198"/>
                <a:gd name="T30" fmla="*/ 83 w 534"/>
                <a:gd name="T31" fmla="*/ 726 h 1198"/>
                <a:gd name="T32" fmla="*/ 93 w 534"/>
                <a:gd name="T33" fmla="*/ 798 h 1198"/>
                <a:gd name="T34" fmla="*/ 109 w 534"/>
                <a:gd name="T35" fmla="*/ 864 h 1198"/>
                <a:gd name="T36" fmla="*/ 128 w 534"/>
                <a:gd name="T37" fmla="*/ 929 h 1198"/>
                <a:gd name="T38" fmla="*/ 154 w 534"/>
                <a:gd name="T39" fmla="*/ 988 h 1198"/>
                <a:gd name="T40" fmla="*/ 192 w 534"/>
                <a:gd name="T41" fmla="*/ 1043 h 1198"/>
                <a:gd name="T42" fmla="*/ 233 w 534"/>
                <a:gd name="T43" fmla="*/ 1088 h 1198"/>
                <a:gd name="T44" fmla="*/ 290 w 534"/>
                <a:gd name="T45" fmla="*/ 1129 h 1198"/>
                <a:gd name="T46" fmla="*/ 323 w 534"/>
                <a:gd name="T47" fmla="*/ 1143 h 1198"/>
                <a:gd name="T48" fmla="*/ 339 w 534"/>
                <a:gd name="T49" fmla="*/ 1169 h 1198"/>
                <a:gd name="T50" fmla="*/ 325 w 534"/>
                <a:gd name="T51" fmla="*/ 1195 h 1198"/>
                <a:gd name="T52" fmla="*/ 271 w 534"/>
                <a:gd name="T53" fmla="*/ 1186 h 1198"/>
                <a:gd name="T54" fmla="*/ 221 w 534"/>
                <a:gd name="T55" fmla="*/ 1160 h 1198"/>
                <a:gd name="T56" fmla="*/ 180 w 534"/>
                <a:gd name="T57" fmla="*/ 1129 h 1198"/>
                <a:gd name="T58" fmla="*/ 147 w 534"/>
                <a:gd name="T59" fmla="*/ 1083 h 1198"/>
                <a:gd name="T60" fmla="*/ 121 w 534"/>
                <a:gd name="T61" fmla="*/ 1041 h 1198"/>
                <a:gd name="T62" fmla="*/ 95 w 534"/>
                <a:gd name="T63" fmla="*/ 986 h 1198"/>
                <a:gd name="T64" fmla="*/ 76 w 534"/>
                <a:gd name="T65" fmla="*/ 931 h 1198"/>
                <a:gd name="T66" fmla="*/ 59 w 534"/>
                <a:gd name="T67" fmla="*/ 876 h 1198"/>
                <a:gd name="T68" fmla="*/ 47 w 534"/>
                <a:gd name="T69" fmla="*/ 824 h 1198"/>
                <a:gd name="T70" fmla="*/ 36 w 534"/>
                <a:gd name="T71" fmla="*/ 774 h 1198"/>
                <a:gd name="T72" fmla="*/ 26 w 534"/>
                <a:gd name="T73" fmla="*/ 736 h 1198"/>
                <a:gd name="T74" fmla="*/ 17 w 534"/>
                <a:gd name="T75" fmla="*/ 695 h 1198"/>
                <a:gd name="T76" fmla="*/ 9 w 534"/>
                <a:gd name="T77" fmla="*/ 660 h 1198"/>
                <a:gd name="T78" fmla="*/ 2 w 534"/>
                <a:gd name="T79" fmla="*/ 619 h 1198"/>
                <a:gd name="T80" fmla="*/ 0 w 534"/>
                <a:gd name="T81" fmla="*/ 560 h 1198"/>
                <a:gd name="T82" fmla="*/ 0 w 534"/>
                <a:gd name="T83" fmla="*/ 522 h 1198"/>
                <a:gd name="T84" fmla="*/ 7 w 534"/>
                <a:gd name="T85" fmla="*/ 462 h 1198"/>
                <a:gd name="T86" fmla="*/ 24 w 534"/>
                <a:gd name="T87" fmla="*/ 391 h 1198"/>
                <a:gd name="T88" fmla="*/ 47 w 534"/>
                <a:gd name="T89" fmla="*/ 324 h 1198"/>
                <a:gd name="T90" fmla="*/ 83 w 534"/>
                <a:gd name="T91" fmla="*/ 262 h 1198"/>
                <a:gd name="T92" fmla="*/ 128 w 534"/>
                <a:gd name="T93" fmla="*/ 205 h 1198"/>
                <a:gd name="T94" fmla="*/ 180 w 534"/>
                <a:gd name="T95" fmla="*/ 150 h 1198"/>
                <a:gd name="T96" fmla="*/ 242 w 534"/>
                <a:gd name="T97" fmla="*/ 108 h 1198"/>
                <a:gd name="T98" fmla="*/ 280 w 534"/>
                <a:gd name="T99" fmla="*/ 89 h 1198"/>
                <a:gd name="T100" fmla="*/ 313 w 534"/>
                <a:gd name="T101" fmla="*/ 67 h 1198"/>
                <a:gd name="T102" fmla="*/ 347 w 534"/>
                <a:gd name="T103" fmla="*/ 46 h 1198"/>
                <a:gd name="T104" fmla="*/ 382 w 534"/>
                <a:gd name="T105" fmla="*/ 31 h 1198"/>
                <a:gd name="T106" fmla="*/ 451 w 534"/>
                <a:gd name="T107" fmla="*/ 8 h 1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198"/>
                <a:gd name="T164" fmla="*/ 534 w 534"/>
                <a:gd name="T165" fmla="*/ 1198 h 1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198">
                  <a:moveTo>
                    <a:pt x="477" y="0"/>
                  </a:moveTo>
                  <a:lnTo>
                    <a:pt x="484" y="5"/>
                  </a:lnTo>
                  <a:lnTo>
                    <a:pt x="503" y="17"/>
                  </a:lnTo>
                  <a:lnTo>
                    <a:pt x="520" y="31"/>
                  </a:lnTo>
                  <a:lnTo>
                    <a:pt x="534" y="46"/>
                  </a:lnTo>
                  <a:lnTo>
                    <a:pt x="510" y="50"/>
                  </a:lnTo>
                  <a:lnTo>
                    <a:pt x="489" y="55"/>
                  </a:lnTo>
                  <a:lnTo>
                    <a:pt x="470" y="62"/>
                  </a:lnTo>
                  <a:lnTo>
                    <a:pt x="449" y="72"/>
                  </a:lnTo>
                  <a:lnTo>
                    <a:pt x="425" y="77"/>
                  </a:lnTo>
                  <a:lnTo>
                    <a:pt x="406" y="86"/>
                  </a:lnTo>
                  <a:lnTo>
                    <a:pt x="385" y="96"/>
                  </a:lnTo>
                  <a:lnTo>
                    <a:pt x="363" y="108"/>
                  </a:lnTo>
                  <a:lnTo>
                    <a:pt x="344" y="117"/>
                  </a:lnTo>
                  <a:lnTo>
                    <a:pt x="323" y="129"/>
                  </a:lnTo>
                  <a:lnTo>
                    <a:pt x="301" y="138"/>
                  </a:lnTo>
                  <a:lnTo>
                    <a:pt x="282" y="150"/>
                  </a:lnTo>
                  <a:lnTo>
                    <a:pt x="261" y="165"/>
                  </a:lnTo>
                  <a:lnTo>
                    <a:pt x="242" y="179"/>
                  </a:lnTo>
                  <a:lnTo>
                    <a:pt x="223" y="193"/>
                  </a:lnTo>
                  <a:lnTo>
                    <a:pt x="209" y="210"/>
                  </a:lnTo>
                  <a:lnTo>
                    <a:pt x="187" y="222"/>
                  </a:lnTo>
                  <a:lnTo>
                    <a:pt x="171" y="236"/>
                  </a:lnTo>
                  <a:lnTo>
                    <a:pt x="154" y="253"/>
                  </a:lnTo>
                  <a:lnTo>
                    <a:pt x="142" y="272"/>
                  </a:lnTo>
                  <a:lnTo>
                    <a:pt x="128" y="288"/>
                  </a:lnTo>
                  <a:lnTo>
                    <a:pt x="114" y="307"/>
                  </a:lnTo>
                  <a:lnTo>
                    <a:pt x="102" y="329"/>
                  </a:lnTo>
                  <a:lnTo>
                    <a:pt x="93" y="348"/>
                  </a:lnTo>
                  <a:lnTo>
                    <a:pt x="83" y="367"/>
                  </a:lnTo>
                  <a:lnTo>
                    <a:pt x="76" y="388"/>
                  </a:lnTo>
                  <a:lnTo>
                    <a:pt x="69" y="407"/>
                  </a:lnTo>
                  <a:lnTo>
                    <a:pt x="66" y="431"/>
                  </a:lnTo>
                  <a:lnTo>
                    <a:pt x="62" y="455"/>
                  </a:lnTo>
                  <a:lnTo>
                    <a:pt x="62" y="479"/>
                  </a:lnTo>
                  <a:lnTo>
                    <a:pt x="59" y="491"/>
                  </a:lnTo>
                  <a:lnTo>
                    <a:pt x="59" y="503"/>
                  </a:lnTo>
                  <a:lnTo>
                    <a:pt x="62" y="517"/>
                  </a:lnTo>
                  <a:lnTo>
                    <a:pt x="64" y="531"/>
                  </a:lnTo>
                  <a:lnTo>
                    <a:pt x="64" y="550"/>
                  </a:lnTo>
                  <a:lnTo>
                    <a:pt x="66" y="572"/>
                  </a:lnTo>
                  <a:lnTo>
                    <a:pt x="69" y="593"/>
                  </a:lnTo>
                  <a:lnTo>
                    <a:pt x="71" y="615"/>
                  </a:lnTo>
                  <a:lnTo>
                    <a:pt x="71" y="636"/>
                  </a:lnTo>
                  <a:lnTo>
                    <a:pt x="74" y="660"/>
                  </a:lnTo>
                  <a:lnTo>
                    <a:pt x="76" y="681"/>
                  </a:lnTo>
                  <a:lnTo>
                    <a:pt x="81" y="705"/>
                  </a:lnTo>
                  <a:lnTo>
                    <a:pt x="83" y="726"/>
                  </a:lnTo>
                  <a:lnTo>
                    <a:pt x="88" y="750"/>
                  </a:lnTo>
                  <a:lnTo>
                    <a:pt x="90" y="772"/>
                  </a:lnTo>
                  <a:lnTo>
                    <a:pt x="93" y="798"/>
                  </a:lnTo>
                  <a:lnTo>
                    <a:pt x="97" y="817"/>
                  </a:lnTo>
                  <a:lnTo>
                    <a:pt x="102" y="843"/>
                  </a:lnTo>
                  <a:lnTo>
                    <a:pt x="109" y="864"/>
                  </a:lnTo>
                  <a:lnTo>
                    <a:pt x="116" y="888"/>
                  </a:lnTo>
                  <a:lnTo>
                    <a:pt x="121" y="907"/>
                  </a:lnTo>
                  <a:lnTo>
                    <a:pt x="128" y="929"/>
                  </a:lnTo>
                  <a:lnTo>
                    <a:pt x="138" y="948"/>
                  </a:lnTo>
                  <a:lnTo>
                    <a:pt x="147" y="969"/>
                  </a:lnTo>
                  <a:lnTo>
                    <a:pt x="154" y="988"/>
                  </a:lnTo>
                  <a:lnTo>
                    <a:pt x="166" y="1005"/>
                  </a:lnTo>
                  <a:lnTo>
                    <a:pt x="178" y="1024"/>
                  </a:lnTo>
                  <a:lnTo>
                    <a:pt x="192" y="1043"/>
                  </a:lnTo>
                  <a:lnTo>
                    <a:pt x="204" y="1060"/>
                  </a:lnTo>
                  <a:lnTo>
                    <a:pt x="221" y="1074"/>
                  </a:lnTo>
                  <a:lnTo>
                    <a:pt x="233" y="1088"/>
                  </a:lnTo>
                  <a:lnTo>
                    <a:pt x="254" y="1103"/>
                  </a:lnTo>
                  <a:lnTo>
                    <a:pt x="271" y="1114"/>
                  </a:lnTo>
                  <a:lnTo>
                    <a:pt x="290" y="1129"/>
                  </a:lnTo>
                  <a:lnTo>
                    <a:pt x="299" y="1133"/>
                  </a:lnTo>
                  <a:lnTo>
                    <a:pt x="311" y="1141"/>
                  </a:lnTo>
                  <a:lnTo>
                    <a:pt x="323" y="1143"/>
                  </a:lnTo>
                  <a:lnTo>
                    <a:pt x="337" y="1150"/>
                  </a:lnTo>
                  <a:lnTo>
                    <a:pt x="337" y="1157"/>
                  </a:lnTo>
                  <a:lnTo>
                    <a:pt x="339" y="1169"/>
                  </a:lnTo>
                  <a:lnTo>
                    <a:pt x="344" y="1183"/>
                  </a:lnTo>
                  <a:lnTo>
                    <a:pt x="349" y="1198"/>
                  </a:lnTo>
                  <a:lnTo>
                    <a:pt x="325" y="1195"/>
                  </a:lnTo>
                  <a:lnTo>
                    <a:pt x="304" y="1193"/>
                  </a:lnTo>
                  <a:lnTo>
                    <a:pt x="285" y="1188"/>
                  </a:lnTo>
                  <a:lnTo>
                    <a:pt x="271" y="1186"/>
                  </a:lnTo>
                  <a:lnTo>
                    <a:pt x="252" y="1176"/>
                  </a:lnTo>
                  <a:lnTo>
                    <a:pt x="235" y="1169"/>
                  </a:lnTo>
                  <a:lnTo>
                    <a:pt x="221" y="1160"/>
                  </a:lnTo>
                  <a:lnTo>
                    <a:pt x="209" y="1153"/>
                  </a:lnTo>
                  <a:lnTo>
                    <a:pt x="195" y="1141"/>
                  </a:lnTo>
                  <a:lnTo>
                    <a:pt x="180" y="1129"/>
                  </a:lnTo>
                  <a:lnTo>
                    <a:pt x="168" y="1114"/>
                  </a:lnTo>
                  <a:lnTo>
                    <a:pt x="157" y="1100"/>
                  </a:lnTo>
                  <a:lnTo>
                    <a:pt x="147" y="1083"/>
                  </a:lnTo>
                  <a:lnTo>
                    <a:pt x="138" y="1069"/>
                  </a:lnTo>
                  <a:lnTo>
                    <a:pt x="128" y="1055"/>
                  </a:lnTo>
                  <a:lnTo>
                    <a:pt x="121" y="1041"/>
                  </a:lnTo>
                  <a:lnTo>
                    <a:pt x="112" y="1022"/>
                  </a:lnTo>
                  <a:lnTo>
                    <a:pt x="102" y="1005"/>
                  </a:lnTo>
                  <a:lnTo>
                    <a:pt x="95" y="986"/>
                  </a:lnTo>
                  <a:lnTo>
                    <a:pt x="90" y="967"/>
                  </a:lnTo>
                  <a:lnTo>
                    <a:pt x="83" y="948"/>
                  </a:lnTo>
                  <a:lnTo>
                    <a:pt x="76" y="931"/>
                  </a:lnTo>
                  <a:lnTo>
                    <a:pt x="71" y="912"/>
                  </a:lnTo>
                  <a:lnTo>
                    <a:pt x="66" y="895"/>
                  </a:lnTo>
                  <a:lnTo>
                    <a:pt x="59" y="876"/>
                  </a:lnTo>
                  <a:lnTo>
                    <a:pt x="55" y="860"/>
                  </a:lnTo>
                  <a:lnTo>
                    <a:pt x="50" y="841"/>
                  </a:lnTo>
                  <a:lnTo>
                    <a:pt x="47" y="824"/>
                  </a:lnTo>
                  <a:lnTo>
                    <a:pt x="43" y="805"/>
                  </a:lnTo>
                  <a:lnTo>
                    <a:pt x="40" y="791"/>
                  </a:lnTo>
                  <a:lnTo>
                    <a:pt x="36" y="774"/>
                  </a:lnTo>
                  <a:lnTo>
                    <a:pt x="36" y="760"/>
                  </a:lnTo>
                  <a:lnTo>
                    <a:pt x="28" y="745"/>
                  </a:lnTo>
                  <a:lnTo>
                    <a:pt x="26" y="736"/>
                  </a:lnTo>
                  <a:lnTo>
                    <a:pt x="24" y="722"/>
                  </a:lnTo>
                  <a:lnTo>
                    <a:pt x="21" y="710"/>
                  </a:lnTo>
                  <a:lnTo>
                    <a:pt x="17" y="695"/>
                  </a:lnTo>
                  <a:lnTo>
                    <a:pt x="14" y="684"/>
                  </a:lnTo>
                  <a:lnTo>
                    <a:pt x="9" y="672"/>
                  </a:lnTo>
                  <a:lnTo>
                    <a:pt x="9" y="660"/>
                  </a:lnTo>
                  <a:lnTo>
                    <a:pt x="7" y="646"/>
                  </a:lnTo>
                  <a:lnTo>
                    <a:pt x="5" y="634"/>
                  </a:lnTo>
                  <a:lnTo>
                    <a:pt x="2" y="619"/>
                  </a:lnTo>
                  <a:lnTo>
                    <a:pt x="2" y="607"/>
                  </a:lnTo>
                  <a:lnTo>
                    <a:pt x="0" y="584"/>
                  </a:lnTo>
                  <a:lnTo>
                    <a:pt x="0" y="560"/>
                  </a:lnTo>
                  <a:lnTo>
                    <a:pt x="0" y="546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2" y="484"/>
                  </a:lnTo>
                  <a:lnTo>
                    <a:pt x="7" y="462"/>
                  </a:lnTo>
                  <a:lnTo>
                    <a:pt x="12" y="436"/>
                  </a:lnTo>
                  <a:lnTo>
                    <a:pt x="17" y="412"/>
                  </a:lnTo>
                  <a:lnTo>
                    <a:pt x="24" y="391"/>
                  </a:lnTo>
                  <a:lnTo>
                    <a:pt x="31" y="369"/>
                  </a:lnTo>
                  <a:lnTo>
                    <a:pt x="38" y="346"/>
                  </a:lnTo>
                  <a:lnTo>
                    <a:pt x="47" y="324"/>
                  </a:lnTo>
                  <a:lnTo>
                    <a:pt x="57" y="303"/>
                  </a:lnTo>
                  <a:lnTo>
                    <a:pt x="71" y="281"/>
                  </a:lnTo>
                  <a:lnTo>
                    <a:pt x="83" y="262"/>
                  </a:lnTo>
                  <a:lnTo>
                    <a:pt x="95" y="241"/>
                  </a:lnTo>
                  <a:lnTo>
                    <a:pt x="109" y="219"/>
                  </a:lnTo>
                  <a:lnTo>
                    <a:pt x="128" y="205"/>
                  </a:lnTo>
                  <a:lnTo>
                    <a:pt x="142" y="184"/>
                  </a:lnTo>
                  <a:lnTo>
                    <a:pt x="159" y="167"/>
                  </a:lnTo>
                  <a:lnTo>
                    <a:pt x="180" y="150"/>
                  </a:lnTo>
                  <a:lnTo>
                    <a:pt x="202" y="138"/>
                  </a:lnTo>
                  <a:lnTo>
                    <a:pt x="221" y="122"/>
                  </a:lnTo>
                  <a:lnTo>
                    <a:pt x="242" y="108"/>
                  </a:lnTo>
                  <a:lnTo>
                    <a:pt x="254" y="100"/>
                  </a:lnTo>
                  <a:lnTo>
                    <a:pt x="266" y="93"/>
                  </a:lnTo>
                  <a:lnTo>
                    <a:pt x="280" y="89"/>
                  </a:lnTo>
                  <a:lnTo>
                    <a:pt x="292" y="84"/>
                  </a:lnTo>
                  <a:lnTo>
                    <a:pt x="301" y="72"/>
                  </a:lnTo>
                  <a:lnTo>
                    <a:pt x="313" y="67"/>
                  </a:lnTo>
                  <a:lnTo>
                    <a:pt x="323" y="60"/>
                  </a:lnTo>
                  <a:lnTo>
                    <a:pt x="335" y="53"/>
                  </a:lnTo>
                  <a:lnTo>
                    <a:pt x="347" y="46"/>
                  </a:lnTo>
                  <a:lnTo>
                    <a:pt x="356" y="39"/>
                  </a:lnTo>
                  <a:lnTo>
                    <a:pt x="368" y="34"/>
                  </a:lnTo>
                  <a:lnTo>
                    <a:pt x="382" y="31"/>
                  </a:lnTo>
                  <a:lnTo>
                    <a:pt x="406" y="22"/>
                  </a:lnTo>
                  <a:lnTo>
                    <a:pt x="427" y="15"/>
                  </a:lnTo>
                  <a:lnTo>
                    <a:pt x="451" y="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79" name="Freeform 161"/>
            <p:cNvSpPr>
              <a:spLocks/>
            </p:cNvSpPr>
            <p:nvPr/>
          </p:nvSpPr>
          <p:spPr bwMode="auto">
            <a:xfrm>
              <a:off x="5224" y="9746"/>
              <a:ext cx="299" cy="120"/>
            </a:xfrm>
            <a:custGeom>
              <a:avLst/>
              <a:gdLst>
                <a:gd name="T0" fmla="*/ 186 w 373"/>
                <a:gd name="T1" fmla="*/ 5 h 150"/>
                <a:gd name="T2" fmla="*/ 197 w 373"/>
                <a:gd name="T3" fmla="*/ 3 h 150"/>
                <a:gd name="T4" fmla="*/ 212 w 373"/>
                <a:gd name="T5" fmla="*/ 3 h 150"/>
                <a:gd name="T6" fmla="*/ 226 w 373"/>
                <a:gd name="T7" fmla="*/ 3 h 150"/>
                <a:gd name="T8" fmla="*/ 243 w 373"/>
                <a:gd name="T9" fmla="*/ 3 h 150"/>
                <a:gd name="T10" fmla="*/ 257 w 373"/>
                <a:gd name="T11" fmla="*/ 0 h 150"/>
                <a:gd name="T12" fmla="*/ 276 w 373"/>
                <a:gd name="T13" fmla="*/ 0 h 150"/>
                <a:gd name="T14" fmla="*/ 288 w 373"/>
                <a:gd name="T15" fmla="*/ 0 h 150"/>
                <a:gd name="T16" fmla="*/ 307 w 373"/>
                <a:gd name="T17" fmla="*/ 3 h 150"/>
                <a:gd name="T18" fmla="*/ 321 w 373"/>
                <a:gd name="T19" fmla="*/ 3 h 150"/>
                <a:gd name="T20" fmla="*/ 335 w 373"/>
                <a:gd name="T21" fmla="*/ 8 h 150"/>
                <a:gd name="T22" fmla="*/ 345 w 373"/>
                <a:gd name="T23" fmla="*/ 12 h 150"/>
                <a:gd name="T24" fmla="*/ 357 w 373"/>
                <a:gd name="T25" fmla="*/ 22 h 150"/>
                <a:gd name="T26" fmla="*/ 361 w 373"/>
                <a:gd name="T27" fmla="*/ 29 h 150"/>
                <a:gd name="T28" fmla="*/ 368 w 373"/>
                <a:gd name="T29" fmla="*/ 41 h 150"/>
                <a:gd name="T30" fmla="*/ 371 w 373"/>
                <a:gd name="T31" fmla="*/ 55 h 150"/>
                <a:gd name="T32" fmla="*/ 373 w 373"/>
                <a:gd name="T33" fmla="*/ 77 h 150"/>
                <a:gd name="T34" fmla="*/ 359 w 373"/>
                <a:gd name="T35" fmla="*/ 69 h 150"/>
                <a:gd name="T36" fmla="*/ 345 w 373"/>
                <a:gd name="T37" fmla="*/ 67 h 150"/>
                <a:gd name="T38" fmla="*/ 335 w 373"/>
                <a:gd name="T39" fmla="*/ 62 h 150"/>
                <a:gd name="T40" fmla="*/ 323 w 373"/>
                <a:gd name="T41" fmla="*/ 60 h 150"/>
                <a:gd name="T42" fmla="*/ 297 w 373"/>
                <a:gd name="T43" fmla="*/ 55 h 150"/>
                <a:gd name="T44" fmla="*/ 276 w 373"/>
                <a:gd name="T45" fmla="*/ 55 h 150"/>
                <a:gd name="T46" fmla="*/ 250 w 373"/>
                <a:gd name="T47" fmla="*/ 55 h 150"/>
                <a:gd name="T48" fmla="*/ 226 w 373"/>
                <a:gd name="T49" fmla="*/ 58 h 150"/>
                <a:gd name="T50" fmla="*/ 202 w 373"/>
                <a:gd name="T51" fmla="*/ 62 h 150"/>
                <a:gd name="T52" fmla="*/ 181 w 373"/>
                <a:gd name="T53" fmla="*/ 69 h 150"/>
                <a:gd name="T54" fmla="*/ 155 w 373"/>
                <a:gd name="T55" fmla="*/ 77 h 150"/>
                <a:gd name="T56" fmla="*/ 133 w 373"/>
                <a:gd name="T57" fmla="*/ 84 h 150"/>
                <a:gd name="T58" fmla="*/ 110 w 373"/>
                <a:gd name="T59" fmla="*/ 93 h 150"/>
                <a:gd name="T60" fmla="*/ 88 w 373"/>
                <a:gd name="T61" fmla="*/ 105 h 150"/>
                <a:gd name="T62" fmla="*/ 67 w 373"/>
                <a:gd name="T63" fmla="*/ 112 h 150"/>
                <a:gd name="T64" fmla="*/ 43 w 373"/>
                <a:gd name="T65" fmla="*/ 124 h 150"/>
                <a:gd name="T66" fmla="*/ 22 w 373"/>
                <a:gd name="T67" fmla="*/ 136 h 150"/>
                <a:gd name="T68" fmla="*/ 0 w 373"/>
                <a:gd name="T69" fmla="*/ 150 h 150"/>
                <a:gd name="T70" fmla="*/ 0 w 373"/>
                <a:gd name="T71" fmla="*/ 131 h 150"/>
                <a:gd name="T72" fmla="*/ 3 w 373"/>
                <a:gd name="T73" fmla="*/ 117 h 150"/>
                <a:gd name="T74" fmla="*/ 5 w 373"/>
                <a:gd name="T75" fmla="*/ 103 h 150"/>
                <a:gd name="T76" fmla="*/ 8 w 373"/>
                <a:gd name="T77" fmla="*/ 89 h 150"/>
                <a:gd name="T78" fmla="*/ 27 w 373"/>
                <a:gd name="T79" fmla="*/ 74 h 150"/>
                <a:gd name="T80" fmla="*/ 48 w 373"/>
                <a:gd name="T81" fmla="*/ 60 h 150"/>
                <a:gd name="T82" fmla="*/ 69 w 373"/>
                <a:gd name="T83" fmla="*/ 48 h 150"/>
                <a:gd name="T84" fmla="*/ 91 w 373"/>
                <a:gd name="T85" fmla="*/ 41 h 150"/>
                <a:gd name="T86" fmla="*/ 100 w 373"/>
                <a:gd name="T87" fmla="*/ 34 h 150"/>
                <a:gd name="T88" fmla="*/ 114 w 373"/>
                <a:gd name="T89" fmla="*/ 27 h 150"/>
                <a:gd name="T90" fmla="*/ 124 w 373"/>
                <a:gd name="T91" fmla="*/ 22 h 150"/>
                <a:gd name="T92" fmla="*/ 138 w 373"/>
                <a:gd name="T93" fmla="*/ 19 h 150"/>
                <a:gd name="T94" fmla="*/ 159 w 373"/>
                <a:gd name="T95" fmla="*/ 10 h 150"/>
                <a:gd name="T96" fmla="*/ 186 w 373"/>
                <a:gd name="T97" fmla="*/ 5 h 150"/>
                <a:gd name="T98" fmla="*/ 186 w 373"/>
                <a:gd name="T99" fmla="*/ 5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3"/>
                <a:gd name="T151" fmla="*/ 0 h 150"/>
                <a:gd name="T152" fmla="*/ 373 w 373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3" h="150">
                  <a:moveTo>
                    <a:pt x="186" y="5"/>
                  </a:moveTo>
                  <a:lnTo>
                    <a:pt x="197" y="3"/>
                  </a:lnTo>
                  <a:lnTo>
                    <a:pt x="212" y="3"/>
                  </a:lnTo>
                  <a:lnTo>
                    <a:pt x="226" y="3"/>
                  </a:lnTo>
                  <a:lnTo>
                    <a:pt x="243" y="3"/>
                  </a:lnTo>
                  <a:lnTo>
                    <a:pt x="257" y="0"/>
                  </a:lnTo>
                  <a:lnTo>
                    <a:pt x="276" y="0"/>
                  </a:lnTo>
                  <a:lnTo>
                    <a:pt x="288" y="0"/>
                  </a:lnTo>
                  <a:lnTo>
                    <a:pt x="307" y="3"/>
                  </a:lnTo>
                  <a:lnTo>
                    <a:pt x="321" y="3"/>
                  </a:lnTo>
                  <a:lnTo>
                    <a:pt x="335" y="8"/>
                  </a:lnTo>
                  <a:lnTo>
                    <a:pt x="345" y="12"/>
                  </a:lnTo>
                  <a:lnTo>
                    <a:pt x="357" y="22"/>
                  </a:lnTo>
                  <a:lnTo>
                    <a:pt x="361" y="29"/>
                  </a:lnTo>
                  <a:lnTo>
                    <a:pt x="368" y="41"/>
                  </a:lnTo>
                  <a:lnTo>
                    <a:pt x="371" y="55"/>
                  </a:lnTo>
                  <a:lnTo>
                    <a:pt x="373" y="77"/>
                  </a:lnTo>
                  <a:lnTo>
                    <a:pt x="359" y="69"/>
                  </a:lnTo>
                  <a:lnTo>
                    <a:pt x="345" y="67"/>
                  </a:lnTo>
                  <a:lnTo>
                    <a:pt x="335" y="62"/>
                  </a:lnTo>
                  <a:lnTo>
                    <a:pt x="323" y="60"/>
                  </a:lnTo>
                  <a:lnTo>
                    <a:pt x="297" y="55"/>
                  </a:lnTo>
                  <a:lnTo>
                    <a:pt x="276" y="55"/>
                  </a:lnTo>
                  <a:lnTo>
                    <a:pt x="250" y="55"/>
                  </a:lnTo>
                  <a:lnTo>
                    <a:pt x="226" y="58"/>
                  </a:lnTo>
                  <a:lnTo>
                    <a:pt x="202" y="62"/>
                  </a:lnTo>
                  <a:lnTo>
                    <a:pt x="181" y="69"/>
                  </a:lnTo>
                  <a:lnTo>
                    <a:pt x="155" y="77"/>
                  </a:lnTo>
                  <a:lnTo>
                    <a:pt x="133" y="84"/>
                  </a:lnTo>
                  <a:lnTo>
                    <a:pt x="110" y="93"/>
                  </a:lnTo>
                  <a:lnTo>
                    <a:pt x="88" y="105"/>
                  </a:lnTo>
                  <a:lnTo>
                    <a:pt x="67" y="112"/>
                  </a:lnTo>
                  <a:lnTo>
                    <a:pt x="43" y="124"/>
                  </a:lnTo>
                  <a:lnTo>
                    <a:pt x="22" y="136"/>
                  </a:lnTo>
                  <a:lnTo>
                    <a:pt x="0" y="150"/>
                  </a:lnTo>
                  <a:lnTo>
                    <a:pt x="0" y="131"/>
                  </a:lnTo>
                  <a:lnTo>
                    <a:pt x="3" y="117"/>
                  </a:lnTo>
                  <a:lnTo>
                    <a:pt x="5" y="103"/>
                  </a:lnTo>
                  <a:lnTo>
                    <a:pt x="8" y="89"/>
                  </a:lnTo>
                  <a:lnTo>
                    <a:pt x="27" y="74"/>
                  </a:lnTo>
                  <a:lnTo>
                    <a:pt x="48" y="60"/>
                  </a:lnTo>
                  <a:lnTo>
                    <a:pt x="69" y="48"/>
                  </a:lnTo>
                  <a:lnTo>
                    <a:pt x="91" y="41"/>
                  </a:lnTo>
                  <a:lnTo>
                    <a:pt x="100" y="34"/>
                  </a:lnTo>
                  <a:lnTo>
                    <a:pt x="114" y="27"/>
                  </a:lnTo>
                  <a:lnTo>
                    <a:pt x="124" y="22"/>
                  </a:lnTo>
                  <a:lnTo>
                    <a:pt x="138" y="19"/>
                  </a:lnTo>
                  <a:lnTo>
                    <a:pt x="159" y="10"/>
                  </a:lnTo>
                  <a:lnTo>
                    <a:pt x="18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0" name="Freeform 162"/>
            <p:cNvSpPr>
              <a:spLocks/>
            </p:cNvSpPr>
            <p:nvPr/>
          </p:nvSpPr>
          <p:spPr bwMode="auto">
            <a:xfrm>
              <a:off x="5029" y="10086"/>
              <a:ext cx="129" cy="253"/>
            </a:xfrm>
            <a:custGeom>
              <a:avLst/>
              <a:gdLst>
                <a:gd name="T0" fmla="*/ 21 w 161"/>
                <a:gd name="T1" fmla="*/ 0 h 317"/>
                <a:gd name="T2" fmla="*/ 28 w 161"/>
                <a:gd name="T3" fmla="*/ 7 h 317"/>
                <a:gd name="T4" fmla="*/ 35 w 161"/>
                <a:gd name="T5" fmla="*/ 14 h 317"/>
                <a:gd name="T6" fmla="*/ 43 w 161"/>
                <a:gd name="T7" fmla="*/ 26 h 317"/>
                <a:gd name="T8" fmla="*/ 50 w 161"/>
                <a:gd name="T9" fmla="*/ 41 h 317"/>
                <a:gd name="T10" fmla="*/ 54 w 161"/>
                <a:gd name="T11" fmla="*/ 55 h 317"/>
                <a:gd name="T12" fmla="*/ 59 w 161"/>
                <a:gd name="T13" fmla="*/ 69 h 317"/>
                <a:gd name="T14" fmla="*/ 64 w 161"/>
                <a:gd name="T15" fmla="*/ 81 h 317"/>
                <a:gd name="T16" fmla="*/ 69 w 161"/>
                <a:gd name="T17" fmla="*/ 98 h 317"/>
                <a:gd name="T18" fmla="*/ 71 w 161"/>
                <a:gd name="T19" fmla="*/ 112 h 317"/>
                <a:gd name="T20" fmla="*/ 73 w 161"/>
                <a:gd name="T21" fmla="*/ 126 h 317"/>
                <a:gd name="T22" fmla="*/ 76 w 161"/>
                <a:gd name="T23" fmla="*/ 143 h 317"/>
                <a:gd name="T24" fmla="*/ 83 w 161"/>
                <a:gd name="T25" fmla="*/ 157 h 317"/>
                <a:gd name="T26" fmla="*/ 88 w 161"/>
                <a:gd name="T27" fmla="*/ 169 h 317"/>
                <a:gd name="T28" fmla="*/ 95 w 161"/>
                <a:gd name="T29" fmla="*/ 183 h 317"/>
                <a:gd name="T30" fmla="*/ 102 w 161"/>
                <a:gd name="T31" fmla="*/ 198 h 317"/>
                <a:gd name="T32" fmla="*/ 111 w 161"/>
                <a:gd name="T33" fmla="*/ 212 h 317"/>
                <a:gd name="T34" fmla="*/ 111 w 161"/>
                <a:gd name="T35" fmla="*/ 217 h 317"/>
                <a:gd name="T36" fmla="*/ 119 w 161"/>
                <a:gd name="T37" fmla="*/ 231 h 317"/>
                <a:gd name="T38" fmla="*/ 126 w 161"/>
                <a:gd name="T39" fmla="*/ 245 h 317"/>
                <a:gd name="T40" fmla="*/ 133 w 161"/>
                <a:gd name="T41" fmla="*/ 264 h 317"/>
                <a:gd name="T42" fmla="*/ 140 w 161"/>
                <a:gd name="T43" fmla="*/ 279 h 317"/>
                <a:gd name="T44" fmla="*/ 147 w 161"/>
                <a:gd name="T45" fmla="*/ 293 h 317"/>
                <a:gd name="T46" fmla="*/ 154 w 161"/>
                <a:gd name="T47" fmla="*/ 305 h 317"/>
                <a:gd name="T48" fmla="*/ 161 w 161"/>
                <a:gd name="T49" fmla="*/ 317 h 317"/>
                <a:gd name="T50" fmla="*/ 142 w 161"/>
                <a:gd name="T51" fmla="*/ 317 h 317"/>
                <a:gd name="T52" fmla="*/ 130 w 161"/>
                <a:gd name="T53" fmla="*/ 317 h 317"/>
                <a:gd name="T54" fmla="*/ 119 w 161"/>
                <a:gd name="T55" fmla="*/ 317 h 317"/>
                <a:gd name="T56" fmla="*/ 107 w 161"/>
                <a:gd name="T57" fmla="*/ 317 h 317"/>
                <a:gd name="T58" fmla="*/ 95 w 161"/>
                <a:gd name="T59" fmla="*/ 295 h 317"/>
                <a:gd name="T60" fmla="*/ 83 w 161"/>
                <a:gd name="T61" fmla="*/ 279 h 317"/>
                <a:gd name="T62" fmla="*/ 73 w 161"/>
                <a:gd name="T63" fmla="*/ 257 h 317"/>
                <a:gd name="T64" fmla="*/ 64 w 161"/>
                <a:gd name="T65" fmla="*/ 238 h 317"/>
                <a:gd name="T66" fmla="*/ 50 w 161"/>
                <a:gd name="T67" fmla="*/ 217 h 317"/>
                <a:gd name="T68" fmla="*/ 40 w 161"/>
                <a:gd name="T69" fmla="*/ 200 h 317"/>
                <a:gd name="T70" fmla="*/ 28 w 161"/>
                <a:gd name="T71" fmla="*/ 179 h 317"/>
                <a:gd name="T72" fmla="*/ 21 w 161"/>
                <a:gd name="T73" fmla="*/ 160 h 317"/>
                <a:gd name="T74" fmla="*/ 12 w 161"/>
                <a:gd name="T75" fmla="*/ 141 h 317"/>
                <a:gd name="T76" fmla="*/ 7 w 161"/>
                <a:gd name="T77" fmla="*/ 119 h 317"/>
                <a:gd name="T78" fmla="*/ 2 w 161"/>
                <a:gd name="T79" fmla="*/ 98 h 317"/>
                <a:gd name="T80" fmla="*/ 2 w 161"/>
                <a:gd name="T81" fmla="*/ 79 h 317"/>
                <a:gd name="T82" fmla="*/ 0 w 161"/>
                <a:gd name="T83" fmla="*/ 57 h 317"/>
                <a:gd name="T84" fmla="*/ 5 w 161"/>
                <a:gd name="T85" fmla="*/ 38 h 317"/>
                <a:gd name="T86" fmla="*/ 12 w 161"/>
                <a:gd name="T87" fmla="*/ 17 h 317"/>
                <a:gd name="T88" fmla="*/ 21 w 161"/>
                <a:gd name="T89" fmla="*/ 0 h 317"/>
                <a:gd name="T90" fmla="*/ 21 w 161"/>
                <a:gd name="T91" fmla="*/ 0 h 3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"/>
                <a:gd name="T139" fmla="*/ 0 h 317"/>
                <a:gd name="T140" fmla="*/ 161 w 161"/>
                <a:gd name="T141" fmla="*/ 317 h 3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" h="317">
                  <a:moveTo>
                    <a:pt x="21" y="0"/>
                  </a:moveTo>
                  <a:lnTo>
                    <a:pt x="28" y="7"/>
                  </a:lnTo>
                  <a:lnTo>
                    <a:pt x="35" y="14"/>
                  </a:lnTo>
                  <a:lnTo>
                    <a:pt x="43" y="26"/>
                  </a:lnTo>
                  <a:lnTo>
                    <a:pt x="50" y="41"/>
                  </a:lnTo>
                  <a:lnTo>
                    <a:pt x="54" y="55"/>
                  </a:lnTo>
                  <a:lnTo>
                    <a:pt x="59" y="69"/>
                  </a:lnTo>
                  <a:lnTo>
                    <a:pt x="64" y="81"/>
                  </a:lnTo>
                  <a:lnTo>
                    <a:pt x="69" y="98"/>
                  </a:lnTo>
                  <a:lnTo>
                    <a:pt x="71" y="112"/>
                  </a:lnTo>
                  <a:lnTo>
                    <a:pt x="73" y="126"/>
                  </a:lnTo>
                  <a:lnTo>
                    <a:pt x="76" y="143"/>
                  </a:lnTo>
                  <a:lnTo>
                    <a:pt x="83" y="157"/>
                  </a:lnTo>
                  <a:lnTo>
                    <a:pt x="88" y="169"/>
                  </a:lnTo>
                  <a:lnTo>
                    <a:pt x="95" y="183"/>
                  </a:lnTo>
                  <a:lnTo>
                    <a:pt x="102" y="198"/>
                  </a:lnTo>
                  <a:lnTo>
                    <a:pt x="111" y="212"/>
                  </a:lnTo>
                  <a:lnTo>
                    <a:pt x="111" y="217"/>
                  </a:lnTo>
                  <a:lnTo>
                    <a:pt x="119" y="231"/>
                  </a:lnTo>
                  <a:lnTo>
                    <a:pt x="126" y="245"/>
                  </a:lnTo>
                  <a:lnTo>
                    <a:pt x="133" y="264"/>
                  </a:lnTo>
                  <a:lnTo>
                    <a:pt x="140" y="279"/>
                  </a:lnTo>
                  <a:lnTo>
                    <a:pt x="147" y="293"/>
                  </a:lnTo>
                  <a:lnTo>
                    <a:pt x="154" y="305"/>
                  </a:lnTo>
                  <a:lnTo>
                    <a:pt x="161" y="317"/>
                  </a:lnTo>
                  <a:lnTo>
                    <a:pt x="142" y="317"/>
                  </a:lnTo>
                  <a:lnTo>
                    <a:pt x="130" y="317"/>
                  </a:lnTo>
                  <a:lnTo>
                    <a:pt x="119" y="317"/>
                  </a:lnTo>
                  <a:lnTo>
                    <a:pt x="107" y="317"/>
                  </a:lnTo>
                  <a:lnTo>
                    <a:pt x="95" y="295"/>
                  </a:lnTo>
                  <a:lnTo>
                    <a:pt x="83" y="279"/>
                  </a:lnTo>
                  <a:lnTo>
                    <a:pt x="73" y="257"/>
                  </a:lnTo>
                  <a:lnTo>
                    <a:pt x="64" y="238"/>
                  </a:lnTo>
                  <a:lnTo>
                    <a:pt x="50" y="217"/>
                  </a:lnTo>
                  <a:lnTo>
                    <a:pt x="40" y="200"/>
                  </a:lnTo>
                  <a:lnTo>
                    <a:pt x="28" y="179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7" y="119"/>
                  </a:lnTo>
                  <a:lnTo>
                    <a:pt x="2" y="98"/>
                  </a:lnTo>
                  <a:lnTo>
                    <a:pt x="2" y="79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12" y="1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1" name="Freeform 163"/>
            <p:cNvSpPr>
              <a:spLocks/>
            </p:cNvSpPr>
            <p:nvPr/>
          </p:nvSpPr>
          <p:spPr bwMode="auto">
            <a:xfrm>
              <a:off x="4032" y="10988"/>
              <a:ext cx="52" cy="362"/>
            </a:xfrm>
            <a:custGeom>
              <a:avLst/>
              <a:gdLst>
                <a:gd name="T0" fmla="*/ 29 w 65"/>
                <a:gd name="T1" fmla="*/ 0 h 453"/>
                <a:gd name="T2" fmla="*/ 38 w 65"/>
                <a:gd name="T3" fmla="*/ 15 h 453"/>
                <a:gd name="T4" fmla="*/ 46 w 65"/>
                <a:gd name="T5" fmla="*/ 31 h 453"/>
                <a:gd name="T6" fmla="*/ 53 w 65"/>
                <a:gd name="T7" fmla="*/ 53 h 453"/>
                <a:gd name="T8" fmla="*/ 60 w 65"/>
                <a:gd name="T9" fmla="*/ 74 h 453"/>
                <a:gd name="T10" fmla="*/ 60 w 65"/>
                <a:gd name="T11" fmla="*/ 93 h 453"/>
                <a:gd name="T12" fmla="*/ 62 w 65"/>
                <a:gd name="T13" fmla="*/ 117 h 453"/>
                <a:gd name="T14" fmla="*/ 62 w 65"/>
                <a:gd name="T15" fmla="*/ 141 h 453"/>
                <a:gd name="T16" fmla="*/ 65 w 65"/>
                <a:gd name="T17" fmla="*/ 165 h 453"/>
                <a:gd name="T18" fmla="*/ 60 w 65"/>
                <a:gd name="T19" fmla="*/ 188 h 453"/>
                <a:gd name="T20" fmla="*/ 60 w 65"/>
                <a:gd name="T21" fmla="*/ 215 h 453"/>
                <a:gd name="T22" fmla="*/ 55 w 65"/>
                <a:gd name="T23" fmla="*/ 236 h 453"/>
                <a:gd name="T24" fmla="*/ 55 w 65"/>
                <a:gd name="T25" fmla="*/ 262 h 453"/>
                <a:gd name="T26" fmla="*/ 55 w 65"/>
                <a:gd name="T27" fmla="*/ 281 h 453"/>
                <a:gd name="T28" fmla="*/ 55 w 65"/>
                <a:gd name="T29" fmla="*/ 305 h 453"/>
                <a:gd name="T30" fmla="*/ 55 w 65"/>
                <a:gd name="T31" fmla="*/ 329 h 453"/>
                <a:gd name="T32" fmla="*/ 60 w 65"/>
                <a:gd name="T33" fmla="*/ 350 h 453"/>
                <a:gd name="T34" fmla="*/ 57 w 65"/>
                <a:gd name="T35" fmla="*/ 360 h 453"/>
                <a:gd name="T36" fmla="*/ 55 w 65"/>
                <a:gd name="T37" fmla="*/ 374 h 453"/>
                <a:gd name="T38" fmla="*/ 53 w 65"/>
                <a:gd name="T39" fmla="*/ 388 h 453"/>
                <a:gd name="T40" fmla="*/ 53 w 65"/>
                <a:gd name="T41" fmla="*/ 405 h 453"/>
                <a:gd name="T42" fmla="*/ 50 w 65"/>
                <a:gd name="T43" fmla="*/ 417 h 453"/>
                <a:gd name="T44" fmla="*/ 48 w 65"/>
                <a:gd name="T45" fmla="*/ 434 h 453"/>
                <a:gd name="T46" fmla="*/ 48 w 65"/>
                <a:gd name="T47" fmla="*/ 443 h 453"/>
                <a:gd name="T48" fmla="*/ 48 w 65"/>
                <a:gd name="T49" fmla="*/ 453 h 453"/>
                <a:gd name="T50" fmla="*/ 34 w 65"/>
                <a:gd name="T51" fmla="*/ 453 h 453"/>
                <a:gd name="T52" fmla="*/ 17 w 65"/>
                <a:gd name="T53" fmla="*/ 453 h 453"/>
                <a:gd name="T54" fmla="*/ 10 w 65"/>
                <a:gd name="T55" fmla="*/ 426 h 453"/>
                <a:gd name="T56" fmla="*/ 5 w 65"/>
                <a:gd name="T57" fmla="*/ 405 h 453"/>
                <a:gd name="T58" fmla="*/ 3 w 65"/>
                <a:gd name="T59" fmla="*/ 381 h 453"/>
                <a:gd name="T60" fmla="*/ 3 w 65"/>
                <a:gd name="T61" fmla="*/ 357 h 453"/>
                <a:gd name="T62" fmla="*/ 0 w 65"/>
                <a:gd name="T63" fmla="*/ 346 h 453"/>
                <a:gd name="T64" fmla="*/ 0 w 65"/>
                <a:gd name="T65" fmla="*/ 331 h 453"/>
                <a:gd name="T66" fmla="*/ 0 w 65"/>
                <a:gd name="T67" fmla="*/ 319 h 453"/>
                <a:gd name="T68" fmla="*/ 0 w 65"/>
                <a:gd name="T69" fmla="*/ 307 h 453"/>
                <a:gd name="T70" fmla="*/ 0 w 65"/>
                <a:gd name="T71" fmla="*/ 293 h 453"/>
                <a:gd name="T72" fmla="*/ 0 w 65"/>
                <a:gd name="T73" fmla="*/ 281 h 453"/>
                <a:gd name="T74" fmla="*/ 0 w 65"/>
                <a:gd name="T75" fmla="*/ 269 h 453"/>
                <a:gd name="T76" fmla="*/ 3 w 65"/>
                <a:gd name="T77" fmla="*/ 257 h 453"/>
                <a:gd name="T78" fmla="*/ 3 w 65"/>
                <a:gd name="T79" fmla="*/ 243 h 453"/>
                <a:gd name="T80" fmla="*/ 3 w 65"/>
                <a:gd name="T81" fmla="*/ 229 h 453"/>
                <a:gd name="T82" fmla="*/ 3 w 65"/>
                <a:gd name="T83" fmla="*/ 215 h 453"/>
                <a:gd name="T84" fmla="*/ 3 w 65"/>
                <a:gd name="T85" fmla="*/ 205 h 453"/>
                <a:gd name="T86" fmla="*/ 3 w 65"/>
                <a:gd name="T87" fmla="*/ 191 h 453"/>
                <a:gd name="T88" fmla="*/ 3 w 65"/>
                <a:gd name="T89" fmla="*/ 179 h 453"/>
                <a:gd name="T90" fmla="*/ 3 w 65"/>
                <a:gd name="T91" fmla="*/ 165 h 453"/>
                <a:gd name="T92" fmla="*/ 5 w 65"/>
                <a:gd name="T93" fmla="*/ 153 h 453"/>
                <a:gd name="T94" fmla="*/ 5 w 65"/>
                <a:gd name="T95" fmla="*/ 141 h 453"/>
                <a:gd name="T96" fmla="*/ 5 w 65"/>
                <a:gd name="T97" fmla="*/ 127 h 453"/>
                <a:gd name="T98" fmla="*/ 5 w 65"/>
                <a:gd name="T99" fmla="*/ 115 h 453"/>
                <a:gd name="T100" fmla="*/ 5 w 65"/>
                <a:gd name="T101" fmla="*/ 103 h 453"/>
                <a:gd name="T102" fmla="*/ 5 w 65"/>
                <a:gd name="T103" fmla="*/ 79 h 453"/>
                <a:gd name="T104" fmla="*/ 5 w 65"/>
                <a:gd name="T105" fmla="*/ 55 h 453"/>
                <a:gd name="T106" fmla="*/ 10 w 65"/>
                <a:gd name="T107" fmla="*/ 36 h 453"/>
                <a:gd name="T108" fmla="*/ 19 w 65"/>
                <a:gd name="T109" fmla="*/ 19 h 453"/>
                <a:gd name="T110" fmla="*/ 24 w 65"/>
                <a:gd name="T111" fmla="*/ 5 h 453"/>
                <a:gd name="T112" fmla="*/ 29 w 65"/>
                <a:gd name="T113" fmla="*/ 0 h 453"/>
                <a:gd name="T114" fmla="*/ 29 w 65"/>
                <a:gd name="T115" fmla="*/ 0 h 4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"/>
                <a:gd name="T175" fmla="*/ 0 h 453"/>
                <a:gd name="T176" fmla="*/ 65 w 65"/>
                <a:gd name="T177" fmla="*/ 453 h 4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" h="453">
                  <a:moveTo>
                    <a:pt x="29" y="0"/>
                  </a:moveTo>
                  <a:lnTo>
                    <a:pt x="38" y="15"/>
                  </a:lnTo>
                  <a:lnTo>
                    <a:pt x="46" y="31"/>
                  </a:lnTo>
                  <a:lnTo>
                    <a:pt x="53" y="53"/>
                  </a:lnTo>
                  <a:lnTo>
                    <a:pt x="60" y="74"/>
                  </a:lnTo>
                  <a:lnTo>
                    <a:pt x="60" y="93"/>
                  </a:lnTo>
                  <a:lnTo>
                    <a:pt x="62" y="117"/>
                  </a:lnTo>
                  <a:lnTo>
                    <a:pt x="62" y="141"/>
                  </a:lnTo>
                  <a:lnTo>
                    <a:pt x="65" y="165"/>
                  </a:lnTo>
                  <a:lnTo>
                    <a:pt x="60" y="188"/>
                  </a:lnTo>
                  <a:lnTo>
                    <a:pt x="60" y="215"/>
                  </a:lnTo>
                  <a:lnTo>
                    <a:pt x="55" y="236"/>
                  </a:lnTo>
                  <a:lnTo>
                    <a:pt x="55" y="262"/>
                  </a:lnTo>
                  <a:lnTo>
                    <a:pt x="55" y="281"/>
                  </a:lnTo>
                  <a:lnTo>
                    <a:pt x="55" y="305"/>
                  </a:lnTo>
                  <a:lnTo>
                    <a:pt x="55" y="329"/>
                  </a:lnTo>
                  <a:lnTo>
                    <a:pt x="60" y="350"/>
                  </a:lnTo>
                  <a:lnTo>
                    <a:pt x="57" y="360"/>
                  </a:lnTo>
                  <a:lnTo>
                    <a:pt x="55" y="374"/>
                  </a:lnTo>
                  <a:lnTo>
                    <a:pt x="53" y="388"/>
                  </a:lnTo>
                  <a:lnTo>
                    <a:pt x="53" y="405"/>
                  </a:lnTo>
                  <a:lnTo>
                    <a:pt x="50" y="417"/>
                  </a:lnTo>
                  <a:lnTo>
                    <a:pt x="48" y="434"/>
                  </a:lnTo>
                  <a:lnTo>
                    <a:pt x="48" y="443"/>
                  </a:lnTo>
                  <a:lnTo>
                    <a:pt x="48" y="453"/>
                  </a:lnTo>
                  <a:lnTo>
                    <a:pt x="34" y="453"/>
                  </a:lnTo>
                  <a:lnTo>
                    <a:pt x="17" y="453"/>
                  </a:lnTo>
                  <a:lnTo>
                    <a:pt x="10" y="426"/>
                  </a:lnTo>
                  <a:lnTo>
                    <a:pt x="5" y="405"/>
                  </a:lnTo>
                  <a:lnTo>
                    <a:pt x="3" y="381"/>
                  </a:lnTo>
                  <a:lnTo>
                    <a:pt x="3" y="357"/>
                  </a:lnTo>
                  <a:lnTo>
                    <a:pt x="0" y="346"/>
                  </a:lnTo>
                  <a:lnTo>
                    <a:pt x="0" y="331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0" y="293"/>
                  </a:lnTo>
                  <a:lnTo>
                    <a:pt x="0" y="281"/>
                  </a:lnTo>
                  <a:lnTo>
                    <a:pt x="0" y="269"/>
                  </a:lnTo>
                  <a:lnTo>
                    <a:pt x="3" y="257"/>
                  </a:lnTo>
                  <a:lnTo>
                    <a:pt x="3" y="243"/>
                  </a:lnTo>
                  <a:lnTo>
                    <a:pt x="3" y="229"/>
                  </a:lnTo>
                  <a:lnTo>
                    <a:pt x="3" y="215"/>
                  </a:lnTo>
                  <a:lnTo>
                    <a:pt x="3" y="205"/>
                  </a:lnTo>
                  <a:lnTo>
                    <a:pt x="3" y="191"/>
                  </a:lnTo>
                  <a:lnTo>
                    <a:pt x="3" y="179"/>
                  </a:lnTo>
                  <a:lnTo>
                    <a:pt x="3" y="165"/>
                  </a:lnTo>
                  <a:lnTo>
                    <a:pt x="5" y="153"/>
                  </a:lnTo>
                  <a:lnTo>
                    <a:pt x="5" y="141"/>
                  </a:lnTo>
                  <a:lnTo>
                    <a:pt x="5" y="127"/>
                  </a:lnTo>
                  <a:lnTo>
                    <a:pt x="5" y="115"/>
                  </a:lnTo>
                  <a:lnTo>
                    <a:pt x="5" y="103"/>
                  </a:lnTo>
                  <a:lnTo>
                    <a:pt x="5" y="79"/>
                  </a:lnTo>
                  <a:lnTo>
                    <a:pt x="5" y="55"/>
                  </a:lnTo>
                  <a:lnTo>
                    <a:pt x="10" y="36"/>
                  </a:lnTo>
                  <a:lnTo>
                    <a:pt x="19" y="19"/>
                  </a:lnTo>
                  <a:lnTo>
                    <a:pt x="2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2" name="Freeform 164"/>
            <p:cNvSpPr>
              <a:spLocks/>
            </p:cNvSpPr>
            <p:nvPr/>
          </p:nvSpPr>
          <p:spPr bwMode="auto">
            <a:xfrm>
              <a:off x="4114" y="11018"/>
              <a:ext cx="51" cy="265"/>
            </a:xfrm>
            <a:custGeom>
              <a:avLst/>
              <a:gdLst>
                <a:gd name="T0" fmla="*/ 26 w 64"/>
                <a:gd name="T1" fmla="*/ 0 h 331"/>
                <a:gd name="T2" fmla="*/ 35 w 64"/>
                <a:gd name="T3" fmla="*/ 8 h 331"/>
                <a:gd name="T4" fmla="*/ 45 w 64"/>
                <a:gd name="T5" fmla="*/ 22 h 331"/>
                <a:gd name="T6" fmla="*/ 52 w 64"/>
                <a:gd name="T7" fmla="*/ 36 h 331"/>
                <a:gd name="T8" fmla="*/ 59 w 64"/>
                <a:gd name="T9" fmla="*/ 50 h 331"/>
                <a:gd name="T10" fmla="*/ 59 w 64"/>
                <a:gd name="T11" fmla="*/ 65 h 331"/>
                <a:gd name="T12" fmla="*/ 61 w 64"/>
                <a:gd name="T13" fmla="*/ 84 h 331"/>
                <a:gd name="T14" fmla="*/ 61 w 64"/>
                <a:gd name="T15" fmla="*/ 100 h 331"/>
                <a:gd name="T16" fmla="*/ 64 w 64"/>
                <a:gd name="T17" fmla="*/ 120 h 331"/>
                <a:gd name="T18" fmla="*/ 59 w 64"/>
                <a:gd name="T19" fmla="*/ 139 h 331"/>
                <a:gd name="T20" fmla="*/ 59 w 64"/>
                <a:gd name="T21" fmla="*/ 158 h 331"/>
                <a:gd name="T22" fmla="*/ 54 w 64"/>
                <a:gd name="T23" fmla="*/ 177 h 331"/>
                <a:gd name="T24" fmla="*/ 54 w 64"/>
                <a:gd name="T25" fmla="*/ 193 h 331"/>
                <a:gd name="T26" fmla="*/ 54 w 64"/>
                <a:gd name="T27" fmla="*/ 210 h 331"/>
                <a:gd name="T28" fmla="*/ 54 w 64"/>
                <a:gd name="T29" fmla="*/ 229 h 331"/>
                <a:gd name="T30" fmla="*/ 54 w 64"/>
                <a:gd name="T31" fmla="*/ 243 h 331"/>
                <a:gd name="T32" fmla="*/ 59 w 64"/>
                <a:gd name="T33" fmla="*/ 262 h 331"/>
                <a:gd name="T34" fmla="*/ 54 w 64"/>
                <a:gd name="T35" fmla="*/ 279 h 331"/>
                <a:gd name="T36" fmla="*/ 49 w 64"/>
                <a:gd name="T37" fmla="*/ 298 h 331"/>
                <a:gd name="T38" fmla="*/ 45 w 64"/>
                <a:gd name="T39" fmla="*/ 312 h 331"/>
                <a:gd name="T40" fmla="*/ 42 w 64"/>
                <a:gd name="T41" fmla="*/ 331 h 331"/>
                <a:gd name="T42" fmla="*/ 28 w 64"/>
                <a:gd name="T43" fmla="*/ 317 h 331"/>
                <a:gd name="T44" fmla="*/ 19 w 64"/>
                <a:gd name="T45" fmla="*/ 308 h 331"/>
                <a:gd name="T46" fmla="*/ 9 w 64"/>
                <a:gd name="T47" fmla="*/ 300 h 331"/>
                <a:gd name="T48" fmla="*/ 2 w 64"/>
                <a:gd name="T49" fmla="*/ 293 h 331"/>
                <a:gd name="T50" fmla="*/ 2 w 64"/>
                <a:gd name="T51" fmla="*/ 272 h 331"/>
                <a:gd name="T52" fmla="*/ 2 w 64"/>
                <a:gd name="T53" fmla="*/ 253 h 331"/>
                <a:gd name="T54" fmla="*/ 2 w 64"/>
                <a:gd name="T55" fmla="*/ 236 h 331"/>
                <a:gd name="T56" fmla="*/ 4 w 64"/>
                <a:gd name="T57" fmla="*/ 217 h 331"/>
                <a:gd name="T58" fmla="*/ 2 w 64"/>
                <a:gd name="T59" fmla="*/ 196 h 331"/>
                <a:gd name="T60" fmla="*/ 2 w 64"/>
                <a:gd name="T61" fmla="*/ 177 h 331"/>
                <a:gd name="T62" fmla="*/ 2 w 64"/>
                <a:gd name="T63" fmla="*/ 160 h 331"/>
                <a:gd name="T64" fmla="*/ 2 w 64"/>
                <a:gd name="T65" fmla="*/ 141 h 331"/>
                <a:gd name="T66" fmla="*/ 0 w 64"/>
                <a:gd name="T67" fmla="*/ 120 h 331"/>
                <a:gd name="T68" fmla="*/ 0 w 64"/>
                <a:gd name="T69" fmla="*/ 103 h 331"/>
                <a:gd name="T70" fmla="*/ 0 w 64"/>
                <a:gd name="T71" fmla="*/ 84 h 331"/>
                <a:gd name="T72" fmla="*/ 2 w 64"/>
                <a:gd name="T73" fmla="*/ 67 h 331"/>
                <a:gd name="T74" fmla="*/ 2 w 64"/>
                <a:gd name="T75" fmla="*/ 46 h 331"/>
                <a:gd name="T76" fmla="*/ 9 w 64"/>
                <a:gd name="T77" fmla="*/ 31 h 331"/>
                <a:gd name="T78" fmla="*/ 14 w 64"/>
                <a:gd name="T79" fmla="*/ 15 h 331"/>
                <a:gd name="T80" fmla="*/ 26 w 64"/>
                <a:gd name="T81" fmla="*/ 0 h 331"/>
                <a:gd name="T82" fmla="*/ 26 w 64"/>
                <a:gd name="T83" fmla="*/ 0 h 3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331"/>
                <a:gd name="T128" fmla="*/ 64 w 64"/>
                <a:gd name="T129" fmla="*/ 331 h 3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331">
                  <a:moveTo>
                    <a:pt x="26" y="0"/>
                  </a:moveTo>
                  <a:lnTo>
                    <a:pt x="35" y="8"/>
                  </a:lnTo>
                  <a:lnTo>
                    <a:pt x="45" y="22"/>
                  </a:lnTo>
                  <a:lnTo>
                    <a:pt x="52" y="36"/>
                  </a:lnTo>
                  <a:lnTo>
                    <a:pt x="59" y="50"/>
                  </a:lnTo>
                  <a:lnTo>
                    <a:pt x="59" y="65"/>
                  </a:lnTo>
                  <a:lnTo>
                    <a:pt x="61" y="84"/>
                  </a:lnTo>
                  <a:lnTo>
                    <a:pt x="61" y="100"/>
                  </a:lnTo>
                  <a:lnTo>
                    <a:pt x="64" y="120"/>
                  </a:lnTo>
                  <a:lnTo>
                    <a:pt x="59" y="139"/>
                  </a:lnTo>
                  <a:lnTo>
                    <a:pt x="59" y="158"/>
                  </a:lnTo>
                  <a:lnTo>
                    <a:pt x="54" y="177"/>
                  </a:lnTo>
                  <a:lnTo>
                    <a:pt x="54" y="193"/>
                  </a:lnTo>
                  <a:lnTo>
                    <a:pt x="54" y="210"/>
                  </a:lnTo>
                  <a:lnTo>
                    <a:pt x="54" y="229"/>
                  </a:lnTo>
                  <a:lnTo>
                    <a:pt x="54" y="243"/>
                  </a:lnTo>
                  <a:lnTo>
                    <a:pt x="59" y="262"/>
                  </a:lnTo>
                  <a:lnTo>
                    <a:pt x="54" y="279"/>
                  </a:lnTo>
                  <a:lnTo>
                    <a:pt x="49" y="298"/>
                  </a:lnTo>
                  <a:lnTo>
                    <a:pt x="45" y="312"/>
                  </a:lnTo>
                  <a:lnTo>
                    <a:pt x="42" y="331"/>
                  </a:lnTo>
                  <a:lnTo>
                    <a:pt x="28" y="317"/>
                  </a:lnTo>
                  <a:lnTo>
                    <a:pt x="19" y="308"/>
                  </a:lnTo>
                  <a:lnTo>
                    <a:pt x="9" y="300"/>
                  </a:lnTo>
                  <a:lnTo>
                    <a:pt x="2" y="293"/>
                  </a:lnTo>
                  <a:lnTo>
                    <a:pt x="2" y="272"/>
                  </a:lnTo>
                  <a:lnTo>
                    <a:pt x="2" y="253"/>
                  </a:lnTo>
                  <a:lnTo>
                    <a:pt x="2" y="236"/>
                  </a:lnTo>
                  <a:lnTo>
                    <a:pt x="4" y="217"/>
                  </a:lnTo>
                  <a:lnTo>
                    <a:pt x="2" y="196"/>
                  </a:lnTo>
                  <a:lnTo>
                    <a:pt x="2" y="177"/>
                  </a:lnTo>
                  <a:lnTo>
                    <a:pt x="2" y="160"/>
                  </a:lnTo>
                  <a:lnTo>
                    <a:pt x="2" y="141"/>
                  </a:lnTo>
                  <a:lnTo>
                    <a:pt x="0" y="120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2" y="67"/>
                  </a:lnTo>
                  <a:lnTo>
                    <a:pt x="2" y="46"/>
                  </a:lnTo>
                  <a:lnTo>
                    <a:pt x="9" y="31"/>
                  </a:lnTo>
                  <a:lnTo>
                    <a:pt x="14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3" name="Freeform 165"/>
            <p:cNvSpPr>
              <a:spLocks/>
            </p:cNvSpPr>
            <p:nvPr/>
          </p:nvSpPr>
          <p:spPr bwMode="auto">
            <a:xfrm>
              <a:off x="4045" y="11274"/>
              <a:ext cx="184" cy="187"/>
            </a:xfrm>
            <a:custGeom>
              <a:avLst/>
              <a:gdLst>
                <a:gd name="T0" fmla="*/ 105 w 230"/>
                <a:gd name="T1" fmla="*/ 5 h 234"/>
                <a:gd name="T2" fmla="*/ 128 w 230"/>
                <a:gd name="T3" fmla="*/ 0 h 234"/>
                <a:gd name="T4" fmla="*/ 150 w 230"/>
                <a:gd name="T5" fmla="*/ 5 h 234"/>
                <a:gd name="T6" fmla="*/ 169 w 230"/>
                <a:gd name="T7" fmla="*/ 12 h 234"/>
                <a:gd name="T8" fmla="*/ 188 w 230"/>
                <a:gd name="T9" fmla="*/ 27 h 234"/>
                <a:gd name="T10" fmla="*/ 202 w 230"/>
                <a:gd name="T11" fmla="*/ 43 h 234"/>
                <a:gd name="T12" fmla="*/ 216 w 230"/>
                <a:gd name="T13" fmla="*/ 62 h 234"/>
                <a:gd name="T14" fmla="*/ 221 w 230"/>
                <a:gd name="T15" fmla="*/ 84 h 234"/>
                <a:gd name="T16" fmla="*/ 230 w 230"/>
                <a:gd name="T17" fmla="*/ 110 h 234"/>
                <a:gd name="T18" fmla="*/ 230 w 230"/>
                <a:gd name="T19" fmla="*/ 129 h 234"/>
                <a:gd name="T20" fmla="*/ 230 w 230"/>
                <a:gd name="T21" fmla="*/ 153 h 234"/>
                <a:gd name="T22" fmla="*/ 226 w 230"/>
                <a:gd name="T23" fmla="*/ 174 h 234"/>
                <a:gd name="T24" fmla="*/ 218 w 230"/>
                <a:gd name="T25" fmla="*/ 193 h 234"/>
                <a:gd name="T26" fmla="*/ 207 w 230"/>
                <a:gd name="T27" fmla="*/ 208 h 234"/>
                <a:gd name="T28" fmla="*/ 192 w 230"/>
                <a:gd name="T29" fmla="*/ 222 h 234"/>
                <a:gd name="T30" fmla="*/ 171 w 230"/>
                <a:gd name="T31" fmla="*/ 229 h 234"/>
                <a:gd name="T32" fmla="*/ 150 w 230"/>
                <a:gd name="T33" fmla="*/ 234 h 234"/>
                <a:gd name="T34" fmla="*/ 138 w 230"/>
                <a:gd name="T35" fmla="*/ 231 h 234"/>
                <a:gd name="T36" fmla="*/ 123 w 230"/>
                <a:gd name="T37" fmla="*/ 229 h 234"/>
                <a:gd name="T38" fmla="*/ 105 w 230"/>
                <a:gd name="T39" fmla="*/ 222 h 234"/>
                <a:gd name="T40" fmla="*/ 88 w 230"/>
                <a:gd name="T41" fmla="*/ 215 h 234"/>
                <a:gd name="T42" fmla="*/ 74 w 230"/>
                <a:gd name="T43" fmla="*/ 208 h 234"/>
                <a:gd name="T44" fmla="*/ 62 w 230"/>
                <a:gd name="T45" fmla="*/ 200 h 234"/>
                <a:gd name="T46" fmla="*/ 62 w 230"/>
                <a:gd name="T47" fmla="*/ 177 h 234"/>
                <a:gd name="T48" fmla="*/ 62 w 230"/>
                <a:gd name="T49" fmla="*/ 158 h 234"/>
                <a:gd name="T50" fmla="*/ 69 w 230"/>
                <a:gd name="T51" fmla="*/ 158 h 234"/>
                <a:gd name="T52" fmla="*/ 86 w 230"/>
                <a:gd name="T53" fmla="*/ 158 h 234"/>
                <a:gd name="T54" fmla="*/ 100 w 230"/>
                <a:gd name="T55" fmla="*/ 160 h 234"/>
                <a:gd name="T56" fmla="*/ 119 w 230"/>
                <a:gd name="T57" fmla="*/ 162 h 234"/>
                <a:gd name="T58" fmla="*/ 135 w 230"/>
                <a:gd name="T59" fmla="*/ 162 h 234"/>
                <a:gd name="T60" fmla="*/ 152 w 230"/>
                <a:gd name="T61" fmla="*/ 165 h 234"/>
                <a:gd name="T62" fmla="*/ 166 w 230"/>
                <a:gd name="T63" fmla="*/ 167 h 234"/>
                <a:gd name="T64" fmla="*/ 178 w 230"/>
                <a:gd name="T65" fmla="*/ 169 h 234"/>
                <a:gd name="T66" fmla="*/ 178 w 230"/>
                <a:gd name="T67" fmla="*/ 148 h 234"/>
                <a:gd name="T68" fmla="*/ 173 w 230"/>
                <a:gd name="T69" fmla="*/ 124 h 234"/>
                <a:gd name="T70" fmla="*/ 166 w 230"/>
                <a:gd name="T71" fmla="*/ 100 h 234"/>
                <a:gd name="T72" fmla="*/ 154 w 230"/>
                <a:gd name="T73" fmla="*/ 81 h 234"/>
                <a:gd name="T74" fmla="*/ 140 w 230"/>
                <a:gd name="T75" fmla="*/ 65 h 234"/>
                <a:gd name="T76" fmla="*/ 121 w 230"/>
                <a:gd name="T77" fmla="*/ 60 h 234"/>
                <a:gd name="T78" fmla="*/ 109 w 230"/>
                <a:gd name="T79" fmla="*/ 60 h 234"/>
                <a:gd name="T80" fmla="*/ 100 w 230"/>
                <a:gd name="T81" fmla="*/ 67 h 234"/>
                <a:gd name="T82" fmla="*/ 90 w 230"/>
                <a:gd name="T83" fmla="*/ 74 h 234"/>
                <a:gd name="T84" fmla="*/ 83 w 230"/>
                <a:gd name="T85" fmla="*/ 91 h 234"/>
                <a:gd name="T86" fmla="*/ 76 w 230"/>
                <a:gd name="T87" fmla="*/ 105 h 234"/>
                <a:gd name="T88" fmla="*/ 69 w 230"/>
                <a:gd name="T89" fmla="*/ 115 h 234"/>
                <a:gd name="T90" fmla="*/ 59 w 230"/>
                <a:gd name="T91" fmla="*/ 122 h 234"/>
                <a:gd name="T92" fmla="*/ 50 w 230"/>
                <a:gd name="T93" fmla="*/ 122 h 234"/>
                <a:gd name="T94" fmla="*/ 29 w 230"/>
                <a:gd name="T95" fmla="*/ 117 h 234"/>
                <a:gd name="T96" fmla="*/ 14 w 230"/>
                <a:gd name="T97" fmla="*/ 105 h 234"/>
                <a:gd name="T98" fmla="*/ 0 w 230"/>
                <a:gd name="T99" fmla="*/ 84 h 234"/>
                <a:gd name="T100" fmla="*/ 0 w 230"/>
                <a:gd name="T101" fmla="*/ 65 h 234"/>
                <a:gd name="T102" fmla="*/ 5 w 230"/>
                <a:gd name="T103" fmla="*/ 55 h 234"/>
                <a:gd name="T104" fmla="*/ 14 w 230"/>
                <a:gd name="T105" fmla="*/ 48 h 234"/>
                <a:gd name="T106" fmla="*/ 26 w 230"/>
                <a:gd name="T107" fmla="*/ 41 h 234"/>
                <a:gd name="T108" fmla="*/ 50 w 230"/>
                <a:gd name="T109" fmla="*/ 41 h 234"/>
                <a:gd name="T110" fmla="*/ 62 w 230"/>
                <a:gd name="T111" fmla="*/ 31 h 234"/>
                <a:gd name="T112" fmla="*/ 81 w 230"/>
                <a:gd name="T113" fmla="*/ 22 h 234"/>
                <a:gd name="T114" fmla="*/ 95 w 230"/>
                <a:gd name="T115" fmla="*/ 10 h 234"/>
                <a:gd name="T116" fmla="*/ 105 w 230"/>
                <a:gd name="T117" fmla="*/ 5 h 234"/>
                <a:gd name="T118" fmla="*/ 105 w 230"/>
                <a:gd name="T119" fmla="*/ 5 h 2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"/>
                <a:gd name="T181" fmla="*/ 0 h 234"/>
                <a:gd name="T182" fmla="*/ 230 w 230"/>
                <a:gd name="T183" fmla="*/ 234 h 2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" h="234">
                  <a:moveTo>
                    <a:pt x="105" y="5"/>
                  </a:moveTo>
                  <a:lnTo>
                    <a:pt x="128" y="0"/>
                  </a:lnTo>
                  <a:lnTo>
                    <a:pt x="150" y="5"/>
                  </a:lnTo>
                  <a:lnTo>
                    <a:pt x="169" y="12"/>
                  </a:lnTo>
                  <a:lnTo>
                    <a:pt x="188" y="27"/>
                  </a:lnTo>
                  <a:lnTo>
                    <a:pt x="202" y="43"/>
                  </a:lnTo>
                  <a:lnTo>
                    <a:pt x="216" y="62"/>
                  </a:lnTo>
                  <a:lnTo>
                    <a:pt x="221" y="84"/>
                  </a:lnTo>
                  <a:lnTo>
                    <a:pt x="230" y="110"/>
                  </a:lnTo>
                  <a:lnTo>
                    <a:pt x="230" y="129"/>
                  </a:lnTo>
                  <a:lnTo>
                    <a:pt x="230" y="153"/>
                  </a:lnTo>
                  <a:lnTo>
                    <a:pt x="226" y="174"/>
                  </a:lnTo>
                  <a:lnTo>
                    <a:pt x="218" y="193"/>
                  </a:lnTo>
                  <a:lnTo>
                    <a:pt x="207" y="208"/>
                  </a:lnTo>
                  <a:lnTo>
                    <a:pt x="192" y="222"/>
                  </a:lnTo>
                  <a:lnTo>
                    <a:pt x="171" y="229"/>
                  </a:lnTo>
                  <a:lnTo>
                    <a:pt x="150" y="234"/>
                  </a:lnTo>
                  <a:lnTo>
                    <a:pt x="138" y="231"/>
                  </a:lnTo>
                  <a:lnTo>
                    <a:pt x="123" y="229"/>
                  </a:lnTo>
                  <a:lnTo>
                    <a:pt x="105" y="222"/>
                  </a:lnTo>
                  <a:lnTo>
                    <a:pt x="88" y="215"/>
                  </a:lnTo>
                  <a:lnTo>
                    <a:pt x="74" y="208"/>
                  </a:lnTo>
                  <a:lnTo>
                    <a:pt x="62" y="200"/>
                  </a:lnTo>
                  <a:lnTo>
                    <a:pt x="62" y="177"/>
                  </a:lnTo>
                  <a:lnTo>
                    <a:pt x="62" y="158"/>
                  </a:lnTo>
                  <a:lnTo>
                    <a:pt x="69" y="158"/>
                  </a:lnTo>
                  <a:lnTo>
                    <a:pt x="86" y="158"/>
                  </a:lnTo>
                  <a:lnTo>
                    <a:pt x="100" y="160"/>
                  </a:lnTo>
                  <a:lnTo>
                    <a:pt x="119" y="162"/>
                  </a:lnTo>
                  <a:lnTo>
                    <a:pt x="135" y="162"/>
                  </a:lnTo>
                  <a:lnTo>
                    <a:pt x="152" y="165"/>
                  </a:lnTo>
                  <a:lnTo>
                    <a:pt x="166" y="167"/>
                  </a:lnTo>
                  <a:lnTo>
                    <a:pt x="178" y="169"/>
                  </a:lnTo>
                  <a:lnTo>
                    <a:pt x="178" y="148"/>
                  </a:lnTo>
                  <a:lnTo>
                    <a:pt x="173" y="124"/>
                  </a:lnTo>
                  <a:lnTo>
                    <a:pt x="166" y="100"/>
                  </a:lnTo>
                  <a:lnTo>
                    <a:pt x="154" y="81"/>
                  </a:lnTo>
                  <a:lnTo>
                    <a:pt x="140" y="65"/>
                  </a:lnTo>
                  <a:lnTo>
                    <a:pt x="121" y="60"/>
                  </a:lnTo>
                  <a:lnTo>
                    <a:pt x="109" y="60"/>
                  </a:lnTo>
                  <a:lnTo>
                    <a:pt x="100" y="67"/>
                  </a:lnTo>
                  <a:lnTo>
                    <a:pt x="90" y="74"/>
                  </a:lnTo>
                  <a:lnTo>
                    <a:pt x="83" y="91"/>
                  </a:lnTo>
                  <a:lnTo>
                    <a:pt x="76" y="105"/>
                  </a:lnTo>
                  <a:lnTo>
                    <a:pt x="69" y="115"/>
                  </a:lnTo>
                  <a:lnTo>
                    <a:pt x="59" y="122"/>
                  </a:lnTo>
                  <a:lnTo>
                    <a:pt x="50" y="122"/>
                  </a:lnTo>
                  <a:lnTo>
                    <a:pt x="29" y="117"/>
                  </a:lnTo>
                  <a:lnTo>
                    <a:pt x="14" y="105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5" y="55"/>
                  </a:lnTo>
                  <a:lnTo>
                    <a:pt x="14" y="48"/>
                  </a:lnTo>
                  <a:lnTo>
                    <a:pt x="26" y="41"/>
                  </a:lnTo>
                  <a:lnTo>
                    <a:pt x="50" y="41"/>
                  </a:lnTo>
                  <a:lnTo>
                    <a:pt x="62" y="31"/>
                  </a:lnTo>
                  <a:lnTo>
                    <a:pt x="81" y="22"/>
                  </a:lnTo>
                  <a:lnTo>
                    <a:pt x="95" y="10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4" name="Freeform 166"/>
            <p:cNvSpPr>
              <a:spLocks/>
            </p:cNvSpPr>
            <p:nvPr/>
          </p:nvSpPr>
          <p:spPr bwMode="auto">
            <a:xfrm>
              <a:off x="2811" y="11006"/>
              <a:ext cx="213" cy="468"/>
            </a:xfrm>
            <a:custGeom>
              <a:avLst/>
              <a:gdLst>
                <a:gd name="T0" fmla="*/ 109 w 266"/>
                <a:gd name="T1" fmla="*/ 40 h 585"/>
                <a:gd name="T2" fmla="*/ 111 w 266"/>
                <a:gd name="T3" fmla="*/ 83 h 585"/>
                <a:gd name="T4" fmla="*/ 111 w 266"/>
                <a:gd name="T5" fmla="*/ 128 h 585"/>
                <a:gd name="T6" fmla="*/ 114 w 266"/>
                <a:gd name="T7" fmla="*/ 176 h 585"/>
                <a:gd name="T8" fmla="*/ 123 w 266"/>
                <a:gd name="T9" fmla="*/ 219 h 585"/>
                <a:gd name="T10" fmla="*/ 121 w 266"/>
                <a:gd name="T11" fmla="*/ 259 h 585"/>
                <a:gd name="T12" fmla="*/ 121 w 266"/>
                <a:gd name="T13" fmla="*/ 300 h 585"/>
                <a:gd name="T14" fmla="*/ 126 w 266"/>
                <a:gd name="T15" fmla="*/ 338 h 585"/>
                <a:gd name="T16" fmla="*/ 138 w 266"/>
                <a:gd name="T17" fmla="*/ 381 h 585"/>
                <a:gd name="T18" fmla="*/ 157 w 266"/>
                <a:gd name="T19" fmla="*/ 416 h 585"/>
                <a:gd name="T20" fmla="*/ 149 w 266"/>
                <a:gd name="T21" fmla="*/ 435 h 585"/>
                <a:gd name="T22" fmla="*/ 107 w 266"/>
                <a:gd name="T23" fmla="*/ 447 h 585"/>
                <a:gd name="T24" fmla="*/ 73 w 266"/>
                <a:gd name="T25" fmla="*/ 454 h 585"/>
                <a:gd name="T26" fmla="*/ 66 w 266"/>
                <a:gd name="T27" fmla="*/ 497 h 585"/>
                <a:gd name="T28" fmla="*/ 102 w 266"/>
                <a:gd name="T29" fmla="*/ 521 h 585"/>
                <a:gd name="T30" fmla="*/ 149 w 266"/>
                <a:gd name="T31" fmla="*/ 516 h 585"/>
                <a:gd name="T32" fmla="*/ 176 w 266"/>
                <a:gd name="T33" fmla="*/ 488 h 585"/>
                <a:gd name="T34" fmla="*/ 204 w 266"/>
                <a:gd name="T35" fmla="*/ 421 h 585"/>
                <a:gd name="T36" fmla="*/ 211 w 266"/>
                <a:gd name="T37" fmla="*/ 352 h 585"/>
                <a:gd name="T38" fmla="*/ 206 w 266"/>
                <a:gd name="T39" fmla="*/ 312 h 585"/>
                <a:gd name="T40" fmla="*/ 204 w 266"/>
                <a:gd name="T41" fmla="*/ 274 h 585"/>
                <a:gd name="T42" fmla="*/ 202 w 266"/>
                <a:gd name="T43" fmla="*/ 235 h 585"/>
                <a:gd name="T44" fmla="*/ 204 w 266"/>
                <a:gd name="T45" fmla="*/ 197 h 585"/>
                <a:gd name="T46" fmla="*/ 230 w 266"/>
                <a:gd name="T47" fmla="*/ 145 h 585"/>
                <a:gd name="T48" fmla="*/ 252 w 266"/>
                <a:gd name="T49" fmla="*/ 166 h 585"/>
                <a:gd name="T50" fmla="*/ 254 w 266"/>
                <a:gd name="T51" fmla="*/ 214 h 585"/>
                <a:gd name="T52" fmla="*/ 261 w 266"/>
                <a:gd name="T53" fmla="*/ 266 h 585"/>
                <a:gd name="T54" fmla="*/ 263 w 266"/>
                <a:gd name="T55" fmla="*/ 321 h 585"/>
                <a:gd name="T56" fmla="*/ 263 w 266"/>
                <a:gd name="T57" fmla="*/ 376 h 585"/>
                <a:gd name="T58" fmla="*/ 259 w 266"/>
                <a:gd name="T59" fmla="*/ 428 h 585"/>
                <a:gd name="T60" fmla="*/ 249 w 266"/>
                <a:gd name="T61" fmla="*/ 476 h 585"/>
                <a:gd name="T62" fmla="*/ 228 w 266"/>
                <a:gd name="T63" fmla="*/ 516 h 585"/>
                <a:gd name="T64" fmla="*/ 202 w 266"/>
                <a:gd name="T65" fmla="*/ 547 h 585"/>
                <a:gd name="T66" fmla="*/ 161 w 266"/>
                <a:gd name="T67" fmla="*/ 571 h 585"/>
                <a:gd name="T68" fmla="*/ 107 w 266"/>
                <a:gd name="T69" fmla="*/ 583 h 585"/>
                <a:gd name="T70" fmla="*/ 57 w 266"/>
                <a:gd name="T71" fmla="*/ 581 h 585"/>
                <a:gd name="T72" fmla="*/ 24 w 266"/>
                <a:gd name="T73" fmla="*/ 557 h 585"/>
                <a:gd name="T74" fmla="*/ 2 w 266"/>
                <a:gd name="T75" fmla="*/ 514 h 585"/>
                <a:gd name="T76" fmla="*/ 2 w 266"/>
                <a:gd name="T77" fmla="*/ 464 h 585"/>
                <a:gd name="T78" fmla="*/ 19 w 266"/>
                <a:gd name="T79" fmla="*/ 421 h 585"/>
                <a:gd name="T80" fmla="*/ 62 w 266"/>
                <a:gd name="T81" fmla="*/ 390 h 585"/>
                <a:gd name="T82" fmla="*/ 64 w 266"/>
                <a:gd name="T83" fmla="*/ 352 h 585"/>
                <a:gd name="T84" fmla="*/ 66 w 266"/>
                <a:gd name="T85" fmla="*/ 316 h 585"/>
                <a:gd name="T86" fmla="*/ 64 w 266"/>
                <a:gd name="T87" fmla="*/ 276 h 585"/>
                <a:gd name="T88" fmla="*/ 64 w 266"/>
                <a:gd name="T89" fmla="*/ 240 h 585"/>
                <a:gd name="T90" fmla="*/ 62 w 266"/>
                <a:gd name="T91" fmla="*/ 178 h 585"/>
                <a:gd name="T92" fmla="*/ 62 w 266"/>
                <a:gd name="T93" fmla="*/ 140 h 585"/>
                <a:gd name="T94" fmla="*/ 64 w 266"/>
                <a:gd name="T95" fmla="*/ 66 h 585"/>
                <a:gd name="T96" fmla="*/ 85 w 266"/>
                <a:gd name="T97" fmla="*/ 0 h 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585"/>
                <a:gd name="T149" fmla="*/ 266 w 266"/>
                <a:gd name="T150" fmla="*/ 585 h 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585">
                  <a:moveTo>
                    <a:pt x="85" y="0"/>
                  </a:moveTo>
                  <a:lnTo>
                    <a:pt x="100" y="16"/>
                  </a:lnTo>
                  <a:lnTo>
                    <a:pt x="109" y="40"/>
                  </a:lnTo>
                  <a:lnTo>
                    <a:pt x="109" y="55"/>
                  </a:lnTo>
                  <a:lnTo>
                    <a:pt x="111" y="66"/>
                  </a:lnTo>
                  <a:lnTo>
                    <a:pt x="111" y="83"/>
                  </a:lnTo>
                  <a:lnTo>
                    <a:pt x="114" y="100"/>
                  </a:lnTo>
                  <a:lnTo>
                    <a:pt x="111" y="114"/>
                  </a:lnTo>
                  <a:lnTo>
                    <a:pt x="111" y="128"/>
                  </a:lnTo>
                  <a:lnTo>
                    <a:pt x="111" y="145"/>
                  </a:lnTo>
                  <a:lnTo>
                    <a:pt x="114" y="162"/>
                  </a:lnTo>
                  <a:lnTo>
                    <a:pt x="114" y="176"/>
                  </a:lnTo>
                  <a:lnTo>
                    <a:pt x="114" y="190"/>
                  </a:lnTo>
                  <a:lnTo>
                    <a:pt x="116" y="202"/>
                  </a:lnTo>
                  <a:lnTo>
                    <a:pt x="123" y="219"/>
                  </a:lnTo>
                  <a:lnTo>
                    <a:pt x="121" y="231"/>
                  </a:lnTo>
                  <a:lnTo>
                    <a:pt x="121" y="245"/>
                  </a:lnTo>
                  <a:lnTo>
                    <a:pt x="121" y="259"/>
                  </a:lnTo>
                  <a:lnTo>
                    <a:pt x="121" y="271"/>
                  </a:lnTo>
                  <a:lnTo>
                    <a:pt x="121" y="285"/>
                  </a:lnTo>
                  <a:lnTo>
                    <a:pt x="121" y="300"/>
                  </a:lnTo>
                  <a:lnTo>
                    <a:pt x="123" y="314"/>
                  </a:lnTo>
                  <a:lnTo>
                    <a:pt x="126" y="326"/>
                  </a:lnTo>
                  <a:lnTo>
                    <a:pt x="126" y="338"/>
                  </a:lnTo>
                  <a:lnTo>
                    <a:pt x="128" y="352"/>
                  </a:lnTo>
                  <a:lnTo>
                    <a:pt x="130" y="366"/>
                  </a:lnTo>
                  <a:lnTo>
                    <a:pt x="138" y="381"/>
                  </a:lnTo>
                  <a:lnTo>
                    <a:pt x="142" y="390"/>
                  </a:lnTo>
                  <a:lnTo>
                    <a:pt x="149" y="404"/>
                  </a:lnTo>
                  <a:lnTo>
                    <a:pt x="157" y="416"/>
                  </a:lnTo>
                  <a:lnTo>
                    <a:pt x="166" y="431"/>
                  </a:lnTo>
                  <a:lnTo>
                    <a:pt x="159" y="431"/>
                  </a:lnTo>
                  <a:lnTo>
                    <a:pt x="149" y="435"/>
                  </a:lnTo>
                  <a:lnTo>
                    <a:pt x="135" y="440"/>
                  </a:lnTo>
                  <a:lnTo>
                    <a:pt x="123" y="445"/>
                  </a:lnTo>
                  <a:lnTo>
                    <a:pt x="107" y="447"/>
                  </a:lnTo>
                  <a:lnTo>
                    <a:pt x="95" y="450"/>
                  </a:lnTo>
                  <a:lnTo>
                    <a:pt x="83" y="452"/>
                  </a:lnTo>
                  <a:lnTo>
                    <a:pt x="73" y="454"/>
                  </a:lnTo>
                  <a:lnTo>
                    <a:pt x="71" y="464"/>
                  </a:lnTo>
                  <a:lnTo>
                    <a:pt x="69" y="481"/>
                  </a:lnTo>
                  <a:lnTo>
                    <a:pt x="66" y="497"/>
                  </a:lnTo>
                  <a:lnTo>
                    <a:pt x="66" y="516"/>
                  </a:lnTo>
                  <a:lnTo>
                    <a:pt x="83" y="519"/>
                  </a:lnTo>
                  <a:lnTo>
                    <a:pt x="102" y="521"/>
                  </a:lnTo>
                  <a:lnTo>
                    <a:pt x="121" y="521"/>
                  </a:lnTo>
                  <a:lnTo>
                    <a:pt x="140" y="524"/>
                  </a:lnTo>
                  <a:lnTo>
                    <a:pt x="149" y="516"/>
                  </a:lnTo>
                  <a:lnTo>
                    <a:pt x="161" y="507"/>
                  </a:lnTo>
                  <a:lnTo>
                    <a:pt x="166" y="497"/>
                  </a:lnTo>
                  <a:lnTo>
                    <a:pt x="176" y="488"/>
                  </a:lnTo>
                  <a:lnTo>
                    <a:pt x="190" y="466"/>
                  </a:lnTo>
                  <a:lnTo>
                    <a:pt x="199" y="447"/>
                  </a:lnTo>
                  <a:lnTo>
                    <a:pt x="204" y="421"/>
                  </a:lnTo>
                  <a:lnTo>
                    <a:pt x="209" y="397"/>
                  </a:lnTo>
                  <a:lnTo>
                    <a:pt x="209" y="376"/>
                  </a:lnTo>
                  <a:lnTo>
                    <a:pt x="211" y="352"/>
                  </a:lnTo>
                  <a:lnTo>
                    <a:pt x="209" y="338"/>
                  </a:lnTo>
                  <a:lnTo>
                    <a:pt x="206" y="324"/>
                  </a:lnTo>
                  <a:lnTo>
                    <a:pt x="206" y="312"/>
                  </a:lnTo>
                  <a:lnTo>
                    <a:pt x="206" y="300"/>
                  </a:lnTo>
                  <a:lnTo>
                    <a:pt x="204" y="285"/>
                  </a:lnTo>
                  <a:lnTo>
                    <a:pt x="204" y="274"/>
                  </a:lnTo>
                  <a:lnTo>
                    <a:pt x="204" y="259"/>
                  </a:lnTo>
                  <a:lnTo>
                    <a:pt x="204" y="250"/>
                  </a:lnTo>
                  <a:lnTo>
                    <a:pt x="202" y="235"/>
                  </a:lnTo>
                  <a:lnTo>
                    <a:pt x="202" y="221"/>
                  </a:lnTo>
                  <a:lnTo>
                    <a:pt x="202" y="209"/>
                  </a:lnTo>
                  <a:lnTo>
                    <a:pt x="204" y="197"/>
                  </a:lnTo>
                  <a:lnTo>
                    <a:pt x="206" y="174"/>
                  </a:lnTo>
                  <a:lnTo>
                    <a:pt x="214" y="152"/>
                  </a:lnTo>
                  <a:lnTo>
                    <a:pt x="230" y="145"/>
                  </a:lnTo>
                  <a:lnTo>
                    <a:pt x="252" y="140"/>
                  </a:lnTo>
                  <a:lnTo>
                    <a:pt x="252" y="152"/>
                  </a:lnTo>
                  <a:lnTo>
                    <a:pt x="252" y="166"/>
                  </a:lnTo>
                  <a:lnTo>
                    <a:pt x="252" y="183"/>
                  </a:lnTo>
                  <a:lnTo>
                    <a:pt x="254" y="197"/>
                  </a:lnTo>
                  <a:lnTo>
                    <a:pt x="254" y="214"/>
                  </a:lnTo>
                  <a:lnTo>
                    <a:pt x="256" y="233"/>
                  </a:lnTo>
                  <a:lnTo>
                    <a:pt x="259" y="250"/>
                  </a:lnTo>
                  <a:lnTo>
                    <a:pt x="261" y="266"/>
                  </a:lnTo>
                  <a:lnTo>
                    <a:pt x="261" y="283"/>
                  </a:lnTo>
                  <a:lnTo>
                    <a:pt x="263" y="302"/>
                  </a:lnTo>
                  <a:lnTo>
                    <a:pt x="263" y="321"/>
                  </a:lnTo>
                  <a:lnTo>
                    <a:pt x="266" y="338"/>
                  </a:lnTo>
                  <a:lnTo>
                    <a:pt x="263" y="357"/>
                  </a:lnTo>
                  <a:lnTo>
                    <a:pt x="263" y="376"/>
                  </a:lnTo>
                  <a:lnTo>
                    <a:pt x="263" y="393"/>
                  </a:lnTo>
                  <a:lnTo>
                    <a:pt x="263" y="412"/>
                  </a:lnTo>
                  <a:lnTo>
                    <a:pt x="259" y="428"/>
                  </a:lnTo>
                  <a:lnTo>
                    <a:pt x="256" y="445"/>
                  </a:lnTo>
                  <a:lnTo>
                    <a:pt x="252" y="459"/>
                  </a:lnTo>
                  <a:lnTo>
                    <a:pt x="249" y="476"/>
                  </a:lnTo>
                  <a:lnTo>
                    <a:pt x="242" y="488"/>
                  </a:lnTo>
                  <a:lnTo>
                    <a:pt x="235" y="502"/>
                  </a:lnTo>
                  <a:lnTo>
                    <a:pt x="228" y="516"/>
                  </a:lnTo>
                  <a:lnTo>
                    <a:pt x="223" y="528"/>
                  </a:lnTo>
                  <a:lnTo>
                    <a:pt x="211" y="538"/>
                  </a:lnTo>
                  <a:lnTo>
                    <a:pt x="202" y="547"/>
                  </a:lnTo>
                  <a:lnTo>
                    <a:pt x="187" y="557"/>
                  </a:lnTo>
                  <a:lnTo>
                    <a:pt x="176" y="566"/>
                  </a:lnTo>
                  <a:lnTo>
                    <a:pt x="161" y="571"/>
                  </a:lnTo>
                  <a:lnTo>
                    <a:pt x="145" y="576"/>
                  </a:lnTo>
                  <a:lnTo>
                    <a:pt x="126" y="578"/>
                  </a:lnTo>
                  <a:lnTo>
                    <a:pt x="107" y="583"/>
                  </a:lnTo>
                  <a:lnTo>
                    <a:pt x="90" y="585"/>
                  </a:lnTo>
                  <a:lnTo>
                    <a:pt x="76" y="585"/>
                  </a:lnTo>
                  <a:lnTo>
                    <a:pt x="57" y="581"/>
                  </a:lnTo>
                  <a:lnTo>
                    <a:pt x="45" y="576"/>
                  </a:lnTo>
                  <a:lnTo>
                    <a:pt x="33" y="566"/>
                  </a:lnTo>
                  <a:lnTo>
                    <a:pt x="24" y="557"/>
                  </a:lnTo>
                  <a:lnTo>
                    <a:pt x="14" y="543"/>
                  </a:lnTo>
                  <a:lnTo>
                    <a:pt x="9" y="528"/>
                  </a:lnTo>
                  <a:lnTo>
                    <a:pt x="2" y="514"/>
                  </a:lnTo>
                  <a:lnTo>
                    <a:pt x="2" y="500"/>
                  </a:lnTo>
                  <a:lnTo>
                    <a:pt x="0" y="481"/>
                  </a:lnTo>
                  <a:lnTo>
                    <a:pt x="2" y="464"/>
                  </a:lnTo>
                  <a:lnTo>
                    <a:pt x="5" y="450"/>
                  </a:lnTo>
                  <a:lnTo>
                    <a:pt x="12" y="435"/>
                  </a:lnTo>
                  <a:lnTo>
                    <a:pt x="19" y="421"/>
                  </a:lnTo>
                  <a:lnTo>
                    <a:pt x="33" y="409"/>
                  </a:lnTo>
                  <a:lnTo>
                    <a:pt x="43" y="397"/>
                  </a:lnTo>
                  <a:lnTo>
                    <a:pt x="62" y="390"/>
                  </a:lnTo>
                  <a:lnTo>
                    <a:pt x="62" y="378"/>
                  </a:lnTo>
                  <a:lnTo>
                    <a:pt x="64" y="366"/>
                  </a:lnTo>
                  <a:lnTo>
                    <a:pt x="64" y="352"/>
                  </a:lnTo>
                  <a:lnTo>
                    <a:pt x="66" y="340"/>
                  </a:lnTo>
                  <a:lnTo>
                    <a:pt x="66" y="326"/>
                  </a:lnTo>
                  <a:lnTo>
                    <a:pt x="66" y="316"/>
                  </a:lnTo>
                  <a:lnTo>
                    <a:pt x="66" y="302"/>
                  </a:lnTo>
                  <a:lnTo>
                    <a:pt x="66" y="290"/>
                  </a:lnTo>
                  <a:lnTo>
                    <a:pt x="64" y="276"/>
                  </a:lnTo>
                  <a:lnTo>
                    <a:pt x="64" y="264"/>
                  </a:lnTo>
                  <a:lnTo>
                    <a:pt x="64" y="252"/>
                  </a:lnTo>
                  <a:lnTo>
                    <a:pt x="64" y="240"/>
                  </a:lnTo>
                  <a:lnTo>
                    <a:pt x="64" y="214"/>
                  </a:lnTo>
                  <a:lnTo>
                    <a:pt x="64" y="193"/>
                  </a:lnTo>
                  <a:lnTo>
                    <a:pt x="62" y="178"/>
                  </a:lnTo>
                  <a:lnTo>
                    <a:pt x="62" y="164"/>
                  </a:lnTo>
                  <a:lnTo>
                    <a:pt x="62" y="152"/>
                  </a:lnTo>
                  <a:lnTo>
                    <a:pt x="62" y="140"/>
                  </a:lnTo>
                  <a:lnTo>
                    <a:pt x="62" y="116"/>
                  </a:lnTo>
                  <a:lnTo>
                    <a:pt x="64" y="93"/>
                  </a:lnTo>
                  <a:lnTo>
                    <a:pt x="64" y="66"/>
                  </a:lnTo>
                  <a:lnTo>
                    <a:pt x="71" y="45"/>
                  </a:lnTo>
                  <a:lnTo>
                    <a:pt x="76" y="2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5" name="Freeform 167"/>
            <p:cNvSpPr>
              <a:spLocks/>
            </p:cNvSpPr>
            <p:nvPr/>
          </p:nvSpPr>
          <p:spPr bwMode="auto">
            <a:xfrm>
              <a:off x="2272" y="8113"/>
              <a:ext cx="656" cy="143"/>
            </a:xfrm>
            <a:custGeom>
              <a:avLst/>
              <a:gdLst>
                <a:gd name="T0" fmla="*/ 21 w 821"/>
                <a:gd name="T1" fmla="*/ 10 h 179"/>
                <a:gd name="T2" fmla="*/ 66 w 821"/>
                <a:gd name="T3" fmla="*/ 29 h 179"/>
                <a:gd name="T4" fmla="*/ 116 w 821"/>
                <a:gd name="T5" fmla="*/ 48 h 179"/>
                <a:gd name="T6" fmla="*/ 152 w 821"/>
                <a:gd name="T7" fmla="*/ 60 h 179"/>
                <a:gd name="T8" fmla="*/ 178 w 821"/>
                <a:gd name="T9" fmla="*/ 69 h 179"/>
                <a:gd name="T10" fmla="*/ 213 w 821"/>
                <a:gd name="T11" fmla="*/ 79 h 179"/>
                <a:gd name="T12" fmla="*/ 251 w 821"/>
                <a:gd name="T13" fmla="*/ 86 h 179"/>
                <a:gd name="T14" fmla="*/ 277 w 821"/>
                <a:gd name="T15" fmla="*/ 88 h 179"/>
                <a:gd name="T16" fmla="*/ 303 w 821"/>
                <a:gd name="T17" fmla="*/ 93 h 179"/>
                <a:gd name="T18" fmla="*/ 327 w 821"/>
                <a:gd name="T19" fmla="*/ 98 h 179"/>
                <a:gd name="T20" fmla="*/ 356 w 821"/>
                <a:gd name="T21" fmla="*/ 100 h 179"/>
                <a:gd name="T22" fmla="*/ 384 w 821"/>
                <a:gd name="T23" fmla="*/ 105 h 179"/>
                <a:gd name="T24" fmla="*/ 408 w 821"/>
                <a:gd name="T25" fmla="*/ 107 h 179"/>
                <a:gd name="T26" fmla="*/ 434 w 821"/>
                <a:gd name="T27" fmla="*/ 107 h 179"/>
                <a:gd name="T28" fmla="*/ 458 w 821"/>
                <a:gd name="T29" fmla="*/ 110 h 179"/>
                <a:gd name="T30" fmla="*/ 486 w 821"/>
                <a:gd name="T31" fmla="*/ 112 h 179"/>
                <a:gd name="T32" fmla="*/ 512 w 821"/>
                <a:gd name="T33" fmla="*/ 114 h 179"/>
                <a:gd name="T34" fmla="*/ 539 w 821"/>
                <a:gd name="T35" fmla="*/ 114 h 179"/>
                <a:gd name="T36" fmla="*/ 567 w 821"/>
                <a:gd name="T37" fmla="*/ 117 h 179"/>
                <a:gd name="T38" fmla="*/ 593 w 821"/>
                <a:gd name="T39" fmla="*/ 117 h 179"/>
                <a:gd name="T40" fmla="*/ 619 w 821"/>
                <a:gd name="T41" fmla="*/ 119 h 179"/>
                <a:gd name="T42" fmla="*/ 645 w 821"/>
                <a:gd name="T43" fmla="*/ 119 h 179"/>
                <a:gd name="T44" fmla="*/ 671 w 821"/>
                <a:gd name="T45" fmla="*/ 122 h 179"/>
                <a:gd name="T46" fmla="*/ 700 w 821"/>
                <a:gd name="T47" fmla="*/ 122 h 179"/>
                <a:gd name="T48" fmla="*/ 724 w 821"/>
                <a:gd name="T49" fmla="*/ 124 h 179"/>
                <a:gd name="T50" fmla="*/ 752 w 821"/>
                <a:gd name="T51" fmla="*/ 124 h 179"/>
                <a:gd name="T52" fmla="*/ 778 w 821"/>
                <a:gd name="T53" fmla="*/ 126 h 179"/>
                <a:gd name="T54" fmla="*/ 807 w 821"/>
                <a:gd name="T55" fmla="*/ 129 h 179"/>
                <a:gd name="T56" fmla="*/ 804 w 821"/>
                <a:gd name="T57" fmla="*/ 145 h 179"/>
                <a:gd name="T58" fmla="*/ 781 w 821"/>
                <a:gd name="T59" fmla="*/ 167 h 179"/>
                <a:gd name="T60" fmla="*/ 752 w 821"/>
                <a:gd name="T61" fmla="*/ 169 h 179"/>
                <a:gd name="T62" fmla="*/ 721 w 821"/>
                <a:gd name="T63" fmla="*/ 172 h 179"/>
                <a:gd name="T64" fmla="*/ 695 w 821"/>
                <a:gd name="T65" fmla="*/ 174 h 179"/>
                <a:gd name="T66" fmla="*/ 664 w 821"/>
                <a:gd name="T67" fmla="*/ 176 h 179"/>
                <a:gd name="T68" fmla="*/ 636 w 821"/>
                <a:gd name="T69" fmla="*/ 176 h 179"/>
                <a:gd name="T70" fmla="*/ 605 w 821"/>
                <a:gd name="T71" fmla="*/ 176 h 179"/>
                <a:gd name="T72" fmla="*/ 579 w 821"/>
                <a:gd name="T73" fmla="*/ 176 h 179"/>
                <a:gd name="T74" fmla="*/ 543 w 821"/>
                <a:gd name="T75" fmla="*/ 176 h 179"/>
                <a:gd name="T76" fmla="*/ 508 w 821"/>
                <a:gd name="T77" fmla="*/ 172 h 179"/>
                <a:gd name="T78" fmla="*/ 472 w 821"/>
                <a:gd name="T79" fmla="*/ 169 h 179"/>
                <a:gd name="T80" fmla="*/ 439 w 821"/>
                <a:gd name="T81" fmla="*/ 164 h 179"/>
                <a:gd name="T82" fmla="*/ 403 w 821"/>
                <a:gd name="T83" fmla="*/ 160 h 179"/>
                <a:gd name="T84" fmla="*/ 370 w 821"/>
                <a:gd name="T85" fmla="*/ 155 h 179"/>
                <a:gd name="T86" fmla="*/ 334 w 821"/>
                <a:gd name="T87" fmla="*/ 152 h 179"/>
                <a:gd name="T88" fmla="*/ 301 w 821"/>
                <a:gd name="T89" fmla="*/ 148 h 179"/>
                <a:gd name="T90" fmla="*/ 268 w 821"/>
                <a:gd name="T91" fmla="*/ 143 h 179"/>
                <a:gd name="T92" fmla="*/ 235 w 821"/>
                <a:gd name="T93" fmla="*/ 133 h 179"/>
                <a:gd name="T94" fmla="*/ 199 w 821"/>
                <a:gd name="T95" fmla="*/ 126 h 179"/>
                <a:gd name="T96" fmla="*/ 166 w 821"/>
                <a:gd name="T97" fmla="*/ 119 h 179"/>
                <a:gd name="T98" fmla="*/ 133 w 821"/>
                <a:gd name="T99" fmla="*/ 112 h 179"/>
                <a:gd name="T100" fmla="*/ 102 w 821"/>
                <a:gd name="T101" fmla="*/ 102 h 179"/>
                <a:gd name="T102" fmla="*/ 68 w 821"/>
                <a:gd name="T103" fmla="*/ 93 h 179"/>
                <a:gd name="T104" fmla="*/ 38 w 821"/>
                <a:gd name="T105" fmla="*/ 86 h 179"/>
                <a:gd name="T106" fmla="*/ 16 w 821"/>
                <a:gd name="T107" fmla="*/ 72 h 179"/>
                <a:gd name="T108" fmla="*/ 7 w 821"/>
                <a:gd name="T109" fmla="*/ 48 h 179"/>
                <a:gd name="T110" fmla="*/ 0 w 821"/>
                <a:gd name="T111" fmla="*/ 14 h 179"/>
                <a:gd name="T112" fmla="*/ 0 w 821"/>
                <a:gd name="T113" fmla="*/ 0 h 1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1"/>
                <a:gd name="T172" fmla="*/ 0 h 179"/>
                <a:gd name="T173" fmla="*/ 821 w 821"/>
                <a:gd name="T174" fmla="*/ 179 h 1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1" h="179">
                  <a:moveTo>
                    <a:pt x="0" y="0"/>
                  </a:moveTo>
                  <a:lnTo>
                    <a:pt x="21" y="10"/>
                  </a:lnTo>
                  <a:lnTo>
                    <a:pt x="45" y="22"/>
                  </a:lnTo>
                  <a:lnTo>
                    <a:pt x="66" y="29"/>
                  </a:lnTo>
                  <a:lnTo>
                    <a:pt x="92" y="41"/>
                  </a:lnTo>
                  <a:lnTo>
                    <a:pt x="116" y="48"/>
                  </a:lnTo>
                  <a:lnTo>
                    <a:pt x="140" y="57"/>
                  </a:lnTo>
                  <a:lnTo>
                    <a:pt x="152" y="60"/>
                  </a:lnTo>
                  <a:lnTo>
                    <a:pt x="163" y="64"/>
                  </a:lnTo>
                  <a:lnTo>
                    <a:pt x="178" y="69"/>
                  </a:lnTo>
                  <a:lnTo>
                    <a:pt x="192" y="74"/>
                  </a:lnTo>
                  <a:lnTo>
                    <a:pt x="213" y="79"/>
                  </a:lnTo>
                  <a:lnTo>
                    <a:pt x="239" y="83"/>
                  </a:lnTo>
                  <a:lnTo>
                    <a:pt x="251" y="86"/>
                  </a:lnTo>
                  <a:lnTo>
                    <a:pt x="263" y="88"/>
                  </a:lnTo>
                  <a:lnTo>
                    <a:pt x="277" y="88"/>
                  </a:lnTo>
                  <a:lnTo>
                    <a:pt x="292" y="93"/>
                  </a:lnTo>
                  <a:lnTo>
                    <a:pt x="303" y="93"/>
                  </a:lnTo>
                  <a:lnTo>
                    <a:pt x="318" y="95"/>
                  </a:lnTo>
                  <a:lnTo>
                    <a:pt x="327" y="98"/>
                  </a:lnTo>
                  <a:lnTo>
                    <a:pt x="341" y="100"/>
                  </a:lnTo>
                  <a:lnTo>
                    <a:pt x="356" y="100"/>
                  </a:lnTo>
                  <a:lnTo>
                    <a:pt x="370" y="102"/>
                  </a:lnTo>
                  <a:lnTo>
                    <a:pt x="384" y="105"/>
                  </a:lnTo>
                  <a:lnTo>
                    <a:pt x="396" y="107"/>
                  </a:lnTo>
                  <a:lnTo>
                    <a:pt x="408" y="107"/>
                  </a:lnTo>
                  <a:lnTo>
                    <a:pt x="422" y="107"/>
                  </a:lnTo>
                  <a:lnTo>
                    <a:pt x="434" y="107"/>
                  </a:lnTo>
                  <a:lnTo>
                    <a:pt x="448" y="110"/>
                  </a:lnTo>
                  <a:lnTo>
                    <a:pt x="458" y="110"/>
                  </a:lnTo>
                  <a:lnTo>
                    <a:pt x="472" y="112"/>
                  </a:lnTo>
                  <a:lnTo>
                    <a:pt x="486" y="112"/>
                  </a:lnTo>
                  <a:lnTo>
                    <a:pt x="501" y="114"/>
                  </a:lnTo>
                  <a:lnTo>
                    <a:pt x="512" y="114"/>
                  </a:lnTo>
                  <a:lnTo>
                    <a:pt x="524" y="114"/>
                  </a:lnTo>
                  <a:lnTo>
                    <a:pt x="539" y="114"/>
                  </a:lnTo>
                  <a:lnTo>
                    <a:pt x="553" y="117"/>
                  </a:lnTo>
                  <a:lnTo>
                    <a:pt x="567" y="117"/>
                  </a:lnTo>
                  <a:lnTo>
                    <a:pt x="579" y="117"/>
                  </a:lnTo>
                  <a:lnTo>
                    <a:pt x="593" y="117"/>
                  </a:lnTo>
                  <a:lnTo>
                    <a:pt x="607" y="119"/>
                  </a:lnTo>
                  <a:lnTo>
                    <a:pt x="619" y="119"/>
                  </a:lnTo>
                  <a:lnTo>
                    <a:pt x="633" y="119"/>
                  </a:lnTo>
                  <a:lnTo>
                    <a:pt x="645" y="119"/>
                  </a:lnTo>
                  <a:lnTo>
                    <a:pt x="660" y="122"/>
                  </a:lnTo>
                  <a:lnTo>
                    <a:pt x="671" y="122"/>
                  </a:lnTo>
                  <a:lnTo>
                    <a:pt x="686" y="122"/>
                  </a:lnTo>
                  <a:lnTo>
                    <a:pt x="700" y="122"/>
                  </a:lnTo>
                  <a:lnTo>
                    <a:pt x="712" y="124"/>
                  </a:lnTo>
                  <a:lnTo>
                    <a:pt x="724" y="124"/>
                  </a:lnTo>
                  <a:lnTo>
                    <a:pt x="738" y="124"/>
                  </a:lnTo>
                  <a:lnTo>
                    <a:pt x="752" y="124"/>
                  </a:lnTo>
                  <a:lnTo>
                    <a:pt x="766" y="126"/>
                  </a:lnTo>
                  <a:lnTo>
                    <a:pt x="778" y="126"/>
                  </a:lnTo>
                  <a:lnTo>
                    <a:pt x="793" y="129"/>
                  </a:lnTo>
                  <a:lnTo>
                    <a:pt x="807" y="129"/>
                  </a:lnTo>
                  <a:lnTo>
                    <a:pt x="821" y="131"/>
                  </a:lnTo>
                  <a:lnTo>
                    <a:pt x="804" y="145"/>
                  </a:lnTo>
                  <a:lnTo>
                    <a:pt x="797" y="167"/>
                  </a:lnTo>
                  <a:lnTo>
                    <a:pt x="781" y="167"/>
                  </a:lnTo>
                  <a:lnTo>
                    <a:pt x="769" y="169"/>
                  </a:lnTo>
                  <a:lnTo>
                    <a:pt x="752" y="169"/>
                  </a:lnTo>
                  <a:lnTo>
                    <a:pt x="738" y="172"/>
                  </a:lnTo>
                  <a:lnTo>
                    <a:pt x="721" y="172"/>
                  </a:lnTo>
                  <a:lnTo>
                    <a:pt x="707" y="174"/>
                  </a:lnTo>
                  <a:lnTo>
                    <a:pt x="695" y="174"/>
                  </a:lnTo>
                  <a:lnTo>
                    <a:pt x="681" y="176"/>
                  </a:lnTo>
                  <a:lnTo>
                    <a:pt x="664" y="176"/>
                  </a:lnTo>
                  <a:lnTo>
                    <a:pt x="650" y="176"/>
                  </a:lnTo>
                  <a:lnTo>
                    <a:pt x="636" y="176"/>
                  </a:lnTo>
                  <a:lnTo>
                    <a:pt x="622" y="176"/>
                  </a:lnTo>
                  <a:lnTo>
                    <a:pt x="605" y="176"/>
                  </a:lnTo>
                  <a:lnTo>
                    <a:pt x="591" y="176"/>
                  </a:lnTo>
                  <a:lnTo>
                    <a:pt x="579" y="176"/>
                  </a:lnTo>
                  <a:lnTo>
                    <a:pt x="565" y="179"/>
                  </a:lnTo>
                  <a:lnTo>
                    <a:pt x="543" y="176"/>
                  </a:lnTo>
                  <a:lnTo>
                    <a:pt x="527" y="174"/>
                  </a:lnTo>
                  <a:lnTo>
                    <a:pt x="508" y="172"/>
                  </a:lnTo>
                  <a:lnTo>
                    <a:pt x="491" y="172"/>
                  </a:lnTo>
                  <a:lnTo>
                    <a:pt x="472" y="169"/>
                  </a:lnTo>
                  <a:lnTo>
                    <a:pt x="455" y="167"/>
                  </a:lnTo>
                  <a:lnTo>
                    <a:pt x="439" y="164"/>
                  </a:lnTo>
                  <a:lnTo>
                    <a:pt x="422" y="164"/>
                  </a:lnTo>
                  <a:lnTo>
                    <a:pt x="403" y="160"/>
                  </a:lnTo>
                  <a:lnTo>
                    <a:pt x="387" y="160"/>
                  </a:lnTo>
                  <a:lnTo>
                    <a:pt x="370" y="155"/>
                  </a:lnTo>
                  <a:lnTo>
                    <a:pt x="353" y="155"/>
                  </a:lnTo>
                  <a:lnTo>
                    <a:pt x="334" y="152"/>
                  </a:lnTo>
                  <a:lnTo>
                    <a:pt x="320" y="152"/>
                  </a:lnTo>
                  <a:lnTo>
                    <a:pt x="301" y="148"/>
                  </a:lnTo>
                  <a:lnTo>
                    <a:pt x="287" y="148"/>
                  </a:lnTo>
                  <a:lnTo>
                    <a:pt x="268" y="143"/>
                  </a:lnTo>
                  <a:lnTo>
                    <a:pt x="254" y="138"/>
                  </a:lnTo>
                  <a:lnTo>
                    <a:pt x="235" y="133"/>
                  </a:lnTo>
                  <a:lnTo>
                    <a:pt x="218" y="131"/>
                  </a:lnTo>
                  <a:lnTo>
                    <a:pt x="199" y="126"/>
                  </a:lnTo>
                  <a:lnTo>
                    <a:pt x="185" y="124"/>
                  </a:lnTo>
                  <a:lnTo>
                    <a:pt x="166" y="119"/>
                  </a:lnTo>
                  <a:lnTo>
                    <a:pt x="152" y="117"/>
                  </a:lnTo>
                  <a:lnTo>
                    <a:pt x="133" y="112"/>
                  </a:lnTo>
                  <a:lnTo>
                    <a:pt x="118" y="107"/>
                  </a:lnTo>
                  <a:lnTo>
                    <a:pt x="102" y="102"/>
                  </a:lnTo>
                  <a:lnTo>
                    <a:pt x="85" y="98"/>
                  </a:lnTo>
                  <a:lnTo>
                    <a:pt x="68" y="93"/>
                  </a:lnTo>
                  <a:lnTo>
                    <a:pt x="54" y="88"/>
                  </a:lnTo>
                  <a:lnTo>
                    <a:pt x="38" y="86"/>
                  </a:lnTo>
                  <a:lnTo>
                    <a:pt x="23" y="81"/>
                  </a:lnTo>
                  <a:lnTo>
                    <a:pt x="16" y="72"/>
                  </a:lnTo>
                  <a:lnTo>
                    <a:pt x="11" y="60"/>
                  </a:lnTo>
                  <a:lnTo>
                    <a:pt x="7" y="48"/>
                  </a:lnTo>
                  <a:lnTo>
                    <a:pt x="4" y="3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6" name="Freeform 168"/>
            <p:cNvSpPr>
              <a:spLocks/>
            </p:cNvSpPr>
            <p:nvPr/>
          </p:nvSpPr>
          <p:spPr bwMode="auto">
            <a:xfrm>
              <a:off x="2182" y="7515"/>
              <a:ext cx="946" cy="591"/>
            </a:xfrm>
            <a:custGeom>
              <a:avLst/>
              <a:gdLst>
                <a:gd name="T0" fmla="*/ 1182 w 1182"/>
                <a:gd name="T1" fmla="*/ 16 h 738"/>
                <a:gd name="T2" fmla="*/ 1159 w 1182"/>
                <a:gd name="T3" fmla="*/ 71 h 738"/>
                <a:gd name="T4" fmla="*/ 1109 w 1182"/>
                <a:gd name="T5" fmla="*/ 78 h 738"/>
                <a:gd name="T6" fmla="*/ 1052 w 1182"/>
                <a:gd name="T7" fmla="*/ 93 h 738"/>
                <a:gd name="T8" fmla="*/ 995 w 1182"/>
                <a:gd name="T9" fmla="*/ 107 h 738"/>
                <a:gd name="T10" fmla="*/ 938 w 1182"/>
                <a:gd name="T11" fmla="*/ 119 h 738"/>
                <a:gd name="T12" fmla="*/ 881 w 1182"/>
                <a:gd name="T13" fmla="*/ 133 h 738"/>
                <a:gd name="T14" fmla="*/ 821 w 1182"/>
                <a:gd name="T15" fmla="*/ 145 h 738"/>
                <a:gd name="T16" fmla="*/ 762 w 1182"/>
                <a:gd name="T17" fmla="*/ 159 h 738"/>
                <a:gd name="T18" fmla="*/ 705 w 1182"/>
                <a:gd name="T19" fmla="*/ 173 h 738"/>
                <a:gd name="T20" fmla="*/ 653 w 1182"/>
                <a:gd name="T21" fmla="*/ 195 h 738"/>
                <a:gd name="T22" fmla="*/ 596 w 1182"/>
                <a:gd name="T23" fmla="*/ 216 h 738"/>
                <a:gd name="T24" fmla="*/ 546 w 1182"/>
                <a:gd name="T25" fmla="*/ 247 h 738"/>
                <a:gd name="T26" fmla="*/ 496 w 1182"/>
                <a:gd name="T27" fmla="*/ 278 h 738"/>
                <a:gd name="T28" fmla="*/ 451 w 1182"/>
                <a:gd name="T29" fmla="*/ 300 h 738"/>
                <a:gd name="T30" fmla="*/ 404 w 1182"/>
                <a:gd name="T31" fmla="*/ 319 h 738"/>
                <a:gd name="T32" fmla="*/ 358 w 1182"/>
                <a:gd name="T33" fmla="*/ 340 h 738"/>
                <a:gd name="T34" fmla="*/ 309 w 1182"/>
                <a:gd name="T35" fmla="*/ 362 h 738"/>
                <a:gd name="T36" fmla="*/ 266 w 1182"/>
                <a:gd name="T37" fmla="*/ 388 h 738"/>
                <a:gd name="T38" fmla="*/ 218 w 1182"/>
                <a:gd name="T39" fmla="*/ 414 h 738"/>
                <a:gd name="T40" fmla="*/ 178 w 1182"/>
                <a:gd name="T41" fmla="*/ 445 h 738"/>
                <a:gd name="T42" fmla="*/ 138 w 1182"/>
                <a:gd name="T43" fmla="*/ 478 h 738"/>
                <a:gd name="T44" fmla="*/ 104 w 1182"/>
                <a:gd name="T45" fmla="*/ 516 h 738"/>
                <a:gd name="T46" fmla="*/ 69 w 1182"/>
                <a:gd name="T47" fmla="*/ 559 h 738"/>
                <a:gd name="T48" fmla="*/ 50 w 1182"/>
                <a:gd name="T49" fmla="*/ 592 h 738"/>
                <a:gd name="T50" fmla="*/ 50 w 1182"/>
                <a:gd name="T51" fmla="*/ 630 h 738"/>
                <a:gd name="T52" fmla="*/ 64 w 1182"/>
                <a:gd name="T53" fmla="*/ 673 h 738"/>
                <a:gd name="T54" fmla="*/ 66 w 1182"/>
                <a:gd name="T55" fmla="*/ 723 h 738"/>
                <a:gd name="T56" fmla="*/ 36 w 1182"/>
                <a:gd name="T57" fmla="*/ 738 h 738"/>
                <a:gd name="T58" fmla="*/ 7 w 1182"/>
                <a:gd name="T59" fmla="*/ 692 h 738"/>
                <a:gd name="T60" fmla="*/ 0 w 1182"/>
                <a:gd name="T61" fmla="*/ 650 h 738"/>
                <a:gd name="T62" fmla="*/ 0 w 1182"/>
                <a:gd name="T63" fmla="*/ 597 h 738"/>
                <a:gd name="T64" fmla="*/ 17 w 1182"/>
                <a:gd name="T65" fmla="*/ 531 h 738"/>
                <a:gd name="T66" fmla="*/ 62 w 1182"/>
                <a:gd name="T67" fmla="*/ 469 h 738"/>
                <a:gd name="T68" fmla="*/ 121 w 1182"/>
                <a:gd name="T69" fmla="*/ 416 h 738"/>
                <a:gd name="T70" fmla="*/ 152 w 1182"/>
                <a:gd name="T71" fmla="*/ 392 h 738"/>
                <a:gd name="T72" fmla="*/ 188 w 1182"/>
                <a:gd name="T73" fmla="*/ 371 h 738"/>
                <a:gd name="T74" fmla="*/ 235 w 1182"/>
                <a:gd name="T75" fmla="*/ 347 h 738"/>
                <a:gd name="T76" fmla="*/ 299 w 1182"/>
                <a:gd name="T77" fmla="*/ 312 h 738"/>
                <a:gd name="T78" fmla="*/ 361 w 1182"/>
                <a:gd name="T79" fmla="*/ 273 h 738"/>
                <a:gd name="T80" fmla="*/ 423 w 1182"/>
                <a:gd name="T81" fmla="*/ 240 h 738"/>
                <a:gd name="T82" fmla="*/ 484 w 1182"/>
                <a:gd name="T83" fmla="*/ 207 h 738"/>
                <a:gd name="T84" fmla="*/ 551 w 1182"/>
                <a:gd name="T85" fmla="*/ 176 h 738"/>
                <a:gd name="T86" fmla="*/ 617 w 1182"/>
                <a:gd name="T87" fmla="*/ 152 h 738"/>
                <a:gd name="T88" fmla="*/ 686 w 1182"/>
                <a:gd name="T89" fmla="*/ 126 h 738"/>
                <a:gd name="T90" fmla="*/ 753 w 1182"/>
                <a:gd name="T91" fmla="*/ 107 h 738"/>
                <a:gd name="T92" fmla="*/ 819 w 1182"/>
                <a:gd name="T93" fmla="*/ 85 h 738"/>
                <a:gd name="T94" fmla="*/ 890 w 1182"/>
                <a:gd name="T95" fmla="*/ 69 h 738"/>
                <a:gd name="T96" fmla="*/ 964 w 1182"/>
                <a:gd name="T97" fmla="*/ 59 h 738"/>
                <a:gd name="T98" fmla="*/ 1021 w 1182"/>
                <a:gd name="T99" fmla="*/ 40 h 738"/>
                <a:gd name="T100" fmla="*/ 1061 w 1182"/>
                <a:gd name="T101" fmla="*/ 33 h 738"/>
                <a:gd name="T102" fmla="*/ 1121 w 1182"/>
                <a:gd name="T103" fmla="*/ 14 h 738"/>
                <a:gd name="T104" fmla="*/ 1159 w 1182"/>
                <a:gd name="T105" fmla="*/ 0 h 7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2"/>
                <a:gd name="T160" fmla="*/ 0 h 738"/>
                <a:gd name="T161" fmla="*/ 1182 w 1182"/>
                <a:gd name="T162" fmla="*/ 738 h 7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2" h="738">
                  <a:moveTo>
                    <a:pt x="1159" y="0"/>
                  </a:moveTo>
                  <a:lnTo>
                    <a:pt x="1173" y="4"/>
                  </a:lnTo>
                  <a:lnTo>
                    <a:pt x="1182" y="16"/>
                  </a:lnTo>
                  <a:lnTo>
                    <a:pt x="1180" y="35"/>
                  </a:lnTo>
                  <a:lnTo>
                    <a:pt x="1173" y="54"/>
                  </a:lnTo>
                  <a:lnTo>
                    <a:pt x="1159" y="71"/>
                  </a:lnTo>
                  <a:lnTo>
                    <a:pt x="1142" y="83"/>
                  </a:lnTo>
                  <a:lnTo>
                    <a:pt x="1125" y="85"/>
                  </a:lnTo>
                  <a:lnTo>
                    <a:pt x="1109" y="78"/>
                  </a:lnTo>
                  <a:lnTo>
                    <a:pt x="1087" y="83"/>
                  </a:lnTo>
                  <a:lnTo>
                    <a:pt x="1071" y="88"/>
                  </a:lnTo>
                  <a:lnTo>
                    <a:pt x="1052" y="93"/>
                  </a:lnTo>
                  <a:lnTo>
                    <a:pt x="1033" y="100"/>
                  </a:lnTo>
                  <a:lnTo>
                    <a:pt x="1011" y="104"/>
                  </a:lnTo>
                  <a:lnTo>
                    <a:pt x="995" y="107"/>
                  </a:lnTo>
                  <a:lnTo>
                    <a:pt x="976" y="112"/>
                  </a:lnTo>
                  <a:lnTo>
                    <a:pt x="957" y="116"/>
                  </a:lnTo>
                  <a:lnTo>
                    <a:pt x="938" y="119"/>
                  </a:lnTo>
                  <a:lnTo>
                    <a:pt x="919" y="123"/>
                  </a:lnTo>
                  <a:lnTo>
                    <a:pt x="897" y="128"/>
                  </a:lnTo>
                  <a:lnTo>
                    <a:pt x="881" y="133"/>
                  </a:lnTo>
                  <a:lnTo>
                    <a:pt x="859" y="135"/>
                  </a:lnTo>
                  <a:lnTo>
                    <a:pt x="840" y="143"/>
                  </a:lnTo>
                  <a:lnTo>
                    <a:pt x="821" y="145"/>
                  </a:lnTo>
                  <a:lnTo>
                    <a:pt x="805" y="152"/>
                  </a:lnTo>
                  <a:lnTo>
                    <a:pt x="783" y="154"/>
                  </a:lnTo>
                  <a:lnTo>
                    <a:pt x="762" y="159"/>
                  </a:lnTo>
                  <a:lnTo>
                    <a:pt x="745" y="164"/>
                  </a:lnTo>
                  <a:lnTo>
                    <a:pt x="726" y="171"/>
                  </a:lnTo>
                  <a:lnTo>
                    <a:pt x="705" y="173"/>
                  </a:lnTo>
                  <a:lnTo>
                    <a:pt x="689" y="178"/>
                  </a:lnTo>
                  <a:lnTo>
                    <a:pt x="670" y="185"/>
                  </a:lnTo>
                  <a:lnTo>
                    <a:pt x="653" y="195"/>
                  </a:lnTo>
                  <a:lnTo>
                    <a:pt x="632" y="202"/>
                  </a:lnTo>
                  <a:lnTo>
                    <a:pt x="617" y="209"/>
                  </a:lnTo>
                  <a:lnTo>
                    <a:pt x="596" y="216"/>
                  </a:lnTo>
                  <a:lnTo>
                    <a:pt x="579" y="228"/>
                  </a:lnTo>
                  <a:lnTo>
                    <a:pt x="563" y="238"/>
                  </a:lnTo>
                  <a:lnTo>
                    <a:pt x="546" y="247"/>
                  </a:lnTo>
                  <a:lnTo>
                    <a:pt x="527" y="259"/>
                  </a:lnTo>
                  <a:lnTo>
                    <a:pt x="513" y="273"/>
                  </a:lnTo>
                  <a:lnTo>
                    <a:pt x="496" y="278"/>
                  </a:lnTo>
                  <a:lnTo>
                    <a:pt x="482" y="285"/>
                  </a:lnTo>
                  <a:lnTo>
                    <a:pt x="465" y="292"/>
                  </a:lnTo>
                  <a:lnTo>
                    <a:pt x="451" y="300"/>
                  </a:lnTo>
                  <a:lnTo>
                    <a:pt x="434" y="304"/>
                  </a:lnTo>
                  <a:lnTo>
                    <a:pt x="420" y="312"/>
                  </a:lnTo>
                  <a:lnTo>
                    <a:pt x="404" y="319"/>
                  </a:lnTo>
                  <a:lnTo>
                    <a:pt x="389" y="326"/>
                  </a:lnTo>
                  <a:lnTo>
                    <a:pt x="370" y="333"/>
                  </a:lnTo>
                  <a:lnTo>
                    <a:pt x="358" y="340"/>
                  </a:lnTo>
                  <a:lnTo>
                    <a:pt x="340" y="347"/>
                  </a:lnTo>
                  <a:lnTo>
                    <a:pt x="325" y="354"/>
                  </a:lnTo>
                  <a:lnTo>
                    <a:pt x="309" y="362"/>
                  </a:lnTo>
                  <a:lnTo>
                    <a:pt x="294" y="371"/>
                  </a:lnTo>
                  <a:lnTo>
                    <a:pt x="280" y="378"/>
                  </a:lnTo>
                  <a:lnTo>
                    <a:pt x="266" y="388"/>
                  </a:lnTo>
                  <a:lnTo>
                    <a:pt x="249" y="395"/>
                  </a:lnTo>
                  <a:lnTo>
                    <a:pt x="235" y="404"/>
                  </a:lnTo>
                  <a:lnTo>
                    <a:pt x="218" y="414"/>
                  </a:lnTo>
                  <a:lnTo>
                    <a:pt x="204" y="426"/>
                  </a:lnTo>
                  <a:lnTo>
                    <a:pt x="190" y="435"/>
                  </a:lnTo>
                  <a:lnTo>
                    <a:pt x="178" y="445"/>
                  </a:lnTo>
                  <a:lnTo>
                    <a:pt x="164" y="454"/>
                  </a:lnTo>
                  <a:lnTo>
                    <a:pt x="152" y="469"/>
                  </a:lnTo>
                  <a:lnTo>
                    <a:pt x="138" y="478"/>
                  </a:lnTo>
                  <a:lnTo>
                    <a:pt x="123" y="490"/>
                  </a:lnTo>
                  <a:lnTo>
                    <a:pt x="112" y="504"/>
                  </a:lnTo>
                  <a:lnTo>
                    <a:pt x="104" y="516"/>
                  </a:lnTo>
                  <a:lnTo>
                    <a:pt x="90" y="528"/>
                  </a:lnTo>
                  <a:lnTo>
                    <a:pt x="81" y="542"/>
                  </a:lnTo>
                  <a:lnTo>
                    <a:pt x="69" y="559"/>
                  </a:lnTo>
                  <a:lnTo>
                    <a:pt x="62" y="573"/>
                  </a:lnTo>
                  <a:lnTo>
                    <a:pt x="52" y="580"/>
                  </a:lnTo>
                  <a:lnTo>
                    <a:pt x="50" y="592"/>
                  </a:lnTo>
                  <a:lnTo>
                    <a:pt x="47" y="604"/>
                  </a:lnTo>
                  <a:lnTo>
                    <a:pt x="50" y="619"/>
                  </a:lnTo>
                  <a:lnTo>
                    <a:pt x="50" y="630"/>
                  </a:lnTo>
                  <a:lnTo>
                    <a:pt x="52" y="642"/>
                  </a:lnTo>
                  <a:lnTo>
                    <a:pt x="57" y="657"/>
                  </a:lnTo>
                  <a:lnTo>
                    <a:pt x="64" y="673"/>
                  </a:lnTo>
                  <a:lnTo>
                    <a:pt x="71" y="697"/>
                  </a:lnTo>
                  <a:lnTo>
                    <a:pt x="74" y="716"/>
                  </a:lnTo>
                  <a:lnTo>
                    <a:pt x="66" y="723"/>
                  </a:lnTo>
                  <a:lnTo>
                    <a:pt x="59" y="730"/>
                  </a:lnTo>
                  <a:lnTo>
                    <a:pt x="50" y="735"/>
                  </a:lnTo>
                  <a:lnTo>
                    <a:pt x="36" y="738"/>
                  </a:lnTo>
                  <a:lnTo>
                    <a:pt x="24" y="721"/>
                  </a:lnTo>
                  <a:lnTo>
                    <a:pt x="14" y="707"/>
                  </a:lnTo>
                  <a:lnTo>
                    <a:pt x="7" y="692"/>
                  </a:lnTo>
                  <a:lnTo>
                    <a:pt x="2" y="678"/>
                  </a:lnTo>
                  <a:lnTo>
                    <a:pt x="0" y="664"/>
                  </a:lnTo>
                  <a:lnTo>
                    <a:pt x="0" y="650"/>
                  </a:lnTo>
                  <a:lnTo>
                    <a:pt x="0" y="635"/>
                  </a:lnTo>
                  <a:lnTo>
                    <a:pt x="0" y="623"/>
                  </a:lnTo>
                  <a:lnTo>
                    <a:pt x="0" y="597"/>
                  </a:lnTo>
                  <a:lnTo>
                    <a:pt x="0" y="573"/>
                  </a:lnTo>
                  <a:lnTo>
                    <a:pt x="5" y="552"/>
                  </a:lnTo>
                  <a:lnTo>
                    <a:pt x="17" y="531"/>
                  </a:lnTo>
                  <a:lnTo>
                    <a:pt x="28" y="509"/>
                  </a:lnTo>
                  <a:lnTo>
                    <a:pt x="45" y="490"/>
                  </a:lnTo>
                  <a:lnTo>
                    <a:pt x="62" y="469"/>
                  </a:lnTo>
                  <a:lnTo>
                    <a:pt x="83" y="452"/>
                  </a:lnTo>
                  <a:lnTo>
                    <a:pt x="102" y="433"/>
                  </a:lnTo>
                  <a:lnTo>
                    <a:pt x="121" y="416"/>
                  </a:lnTo>
                  <a:lnTo>
                    <a:pt x="131" y="407"/>
                  </a:lnTo>
                  <a:lnTo>
                    <a:pt x="142" y="400"/>
                  </a:lnTo>
                  <a:lnTo>
                    <a:pt x="152" y="392"/>
                  </a:lnTo>
                  <a:lnTo>
                    <a:pt x="166" y="385"/>
                  </a:lnTo>
                  <a:lnTo>
                    <a:pt x="176" y="378"/>
                  </a:lnTo>
                  <a:lnTo>
                    <a:pt x="188" y="371"/>
                  </a:lnTo>
                  <a:lnTo>
                    <a:pt x="197" y="366"/>
                  </a:lnTo>
                  <a:lnTo>
                    <a:pt x="211" y="359"/>
                  </a:lnTo>
                  <a:lnTo>
                    <a:pt x="235" y="347"/>
                  </a:lnTo>
                  <a:lnTo>
                    <a:pt x="256" y="340"/>
                  </a:lnTo>
                  <a:lnTo>
                    <a:pt x="278" y="326"/>
                  </a:lnTo>
                  <a:lnTo>
                    <a:pt x="299" y="312"/>
                  </a:lnTo>
                  <a:lnTo>
                    <a:pt x="318" y="300"/>
                  </a:lnTo>
                  <a:lnTo>
                    <a:pt x="340" y="288"/>
                  </a:lnTo>
                  <a:lnTo>
                    <a:pt x="361" y="273"/>
                  </a:lnTo>
                  <a:lnTo>
                    <a:pt x="380" y="262"/>
                  </a:lnTo>
                  <a:lnTo>
                    <a:pt x="401" y="250"/>
                  </a:lnTo>
                  <a:lnTo>
                    <a:pt x="423" y="240"/>
                  </a:lnTo>
                  <a:lnTo>
                    <a:pt x="442" y="228"/>
                  </a:lnTo>
                  <a:lnTo>
                    <a:pt x="463" y="219"/>
                  </a:lnTo>
                  <a:lnTo>
                    <a:pt x="484" y="207"/>
                  </a:lnTo>
                  <a:lnTo>
                    <a:pt x="506" y="197"/>
                  </a:lnTo>
                  <a:lnTo>
                    <a:pt x="527" y="185"/>
                  </a:lnTo>
                  <a:lnTo>
                    <a:pt x="551" y="176"/>
                  </a:lnTo>
                  <a:lnTo>
                    <a:pt x="572" y="169"/>
                  </a:lnTo>
                  <a:lnTo>
                    <a:pt x="596" y="162"/>
                  </a:lnTo>
                  <a:lnTo>
                    <a:pt x="617" y="152"/>
                  </a:lnTo>
                  <a:lnTo>
                    <a:pt x="639" y="143"/>
                  </a:lnTo>
                  <a:lnTo>
                    <a:pt x="662" y="133"/>
                  </a:lnTo>
                  <a:lnTo>
                    <a:pt x="686" y="126"/>
                  </a:lnTo>
                  <a:lnTo>
                    <a:pt x="705" y="119"/>
                  </a:lnTo>
                  <a:lnTo>
                    <a:pt x="729" y="112"/>
                  </a:lnTo>
                  <a:lnTo>
                    <a:pt x="753" y="107"/>
                  </a:lnTo>
                  <a:lnTo>
                    <a:pt x="776" y="100"/>
                  </a:lnTo>
                  <a:lnTo>
                    <a:pt x="798" y="93"/>
                  </a:lnTo>
                  <a:lnTo>
                    <a:pt x="819" y="85"/>
                  </a:lnTo>
                  <a:lnTo>
                    <a:pt x="843" y="81"/>
                  </a:lnTo>
                  <a:lnTo>
                    <a:pt x="869" y="76"/>
                  </a:lnTo>
                  <a:lnTo>
                    <a:pt x="890" y="69"/>
                  </a:lnTo>
                  <a:lnTo>
                    <a:pt x="916" y="66"/>
                  </a:lnTo>
                  <a:lnTo>
                    <a:pt x="940" y="62"/>
                  </a:lnTo>
                  <a:lnTo>
                    <a:pt x="964" y="59"/>
                  </a:lnTo>
                  <a:lnTo>
                    <a:pt x="985" y="50"/>
                  </a:lnTo>
                  <a:lnTo>
                    <a:pt x="1009" y="43"/>
                  </a:lnTo>
                  <a:lnTo>
                    <a:pt x="1021" y="40"/>
                  </a:lnTo>
                  <a:lnTo>
                    <a:pt x="1035" y="38"/>
                  </a:lnTo>
                  <a:lnTo>
                    <a:pt x="1047" y="35"/>
                  </a:lnTo>
                  <a:lnTo>
                    <a:pt x="1061" y="33"/>
                  </a:lnTo>
                  <a:lnTo>
                    <a:pt x="1083" y="26"/>
                  </a:lnTo>
                  <a:lnTo>
                    <a:pt x="1109" y="19"/>
                  </a:lnTo>
                  <a:lnTo>
                    <a:pt x="1121" y="14"/>
                  </a:lnTo>
                  <a:lnTo>
                    <a:pt x="1135" y="9"/>
                  </a:lnTo>
                  <a:lnTo>
                    <a:pt x="1144" y="4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7" name="Freeform 169"/>
            <p:cNvSpPr>
              <a:spLocks/>
            </p:cNvSpPr>
            <p:nvPr/>
          </p:nvSpPr>
          <p:spPr bwMode="auto">
            <a:xfrm>
              <a:off x="3227" y="7475"/>
              <a:ext cx="805" cy="72"/>
            </a:xfrm>
            <a:custGeom>
              <a:avLst/>
              <a:gdLst>
                <a:gd name="T0" fmla="*/ 451 w 1006"/>
                <a:gd name="T1" fmla="*/ 0 h 90"/>
                <a:gd name="T2" fmla="*/ 501 w 1006"/>
                <a:gd name="T3" fmla="*/ 0 h 90"/>
                <a:gd name="T4" fmla="*/ 553 w 1006"/>
                <a:gd name="T5" fmla="*/ 0 h 90"/>
                <a:gd name="T6" fmla="*/ 600 w 1006"/>
                <a:gd name="T7" fmla="*/ 0 h 90"/>
                <a:gd name="T8" fmla="*/ 655 w 1006"/>
                <a:gd name="T9" fmla="*/ 0 h 90"/>
                <a:gd name="T10" fmla="*/ 703 w 1006"/>
                <a:gd name="T11" fmla="*/ 2 h 90"/>
                <a:gd name="T12" fmla="*/ 755 w 1006"/>
                <a:gd name="T13" fmla="*/ 2 h 90"/>
                <a:gd name="T14" fmla="*/ 802 w 1006"/>
                <a:gd name="T15" fmla="*/ 2 h 90"/>
                <a:gd name="T16" fmla="*/ 854 w 1006"/>
                <a:gd name="T17" fmla="*/ 2 h 90"/>
                <a:gd name="T18" fmla="*/ 907 w 1006"/>
                <a:gd name="T19" fmla="*/ 4 h 90"/>
                <a:gd name="T20" fmla="*/ 961 w 1006"/>
                <a:gd name="T21" fmla="*/ 12 h 90"/>
                <a:gd name="T22" fmla="*/ 992 w 1006"/>
                <a:gd name="T23" fmla="*/ 33 h 90"/>
                <a:gd name="T24" fmla="*/ 983 w 1006"/>
                <a:gd name="T25" fmla="*/ 52 h 90"/>
                <a:gd name="T26" fmla="*/ 945 w 1006"/>
                <a:gd name="T27" fmla="*/ 62 h 90"/>
                <a:gd name="T28" fmla="*/ 900 w 1006"/>
                <a:gd name="T29" fmla="*/ 57 h 90"/>
                <a:gd name="T30" fmla="*/ 852 w 1006"/>
                <a:gd name="T31" fmla="*/ 52 h 90"/>
                <a:gd name="T32" fmla="*/ 805 w 1006"/>
                <a:gd name="T33" fmla="*/ 47 h 90"/>
                <a:gd name="T34" fmla="*/ 762 w 1006"/>
                <a:gd name="T35" fmla="*/ 47 h 90"/>
                <a:gd name="T36" fmla="*/ 719 w 1006"/>
                <a:gd name="T37" fmla="*/ 47 h 90"/>
                <a:gd name="T38" fmla="*/ 669 w 1006"/>
                <a:gd name="T39" fmla="*/ 45 h 90"/>
                <a:gd name="T40" fmla="*/ 624 w 1006"/>
                <a:gd name="T41" fmla="*/ 45 h 90"/>
                <a:gd name="T42" fmla="*/ 579 w 1006"/>
                <a:gd name="T43" fmla="*/ 47 h 90"/>
                <a:gd name="T44" fmla="*/ 536 w 1006"/>
                <a:gd name="T45" fmla="*/ 50 h 90"/>
                <a:gd name="T46" fmla="*/ 489 w 1006"/>
                <a:gd name="T47" fmla="*/ 52 h 90"/>
                <a:gd name="T48" fmla="*/ 444 w 1006"/>
                <a:gd name="T49" fmla="*/ 54 h 90"/>
                <a:gd name="T50" fmla="*/ 399 w 1006"/>
                <a:gd name="T51" fmla="*/ 57 h 90"/>
                <a:gd name="T52" fmla="*/ 354 w 1006"/>
                <a:gd name="T53" fmla="*/ 62 h 90"/>
                <a:gd name="T54" fmla="*/ 308 w 1006"/>
                <a:gd name="T55" fmla="*/ 64 h 90"/>
                <a:gd name="T56" fmla="*/ 263 w 1006"/>
                <a:gd name="T57" fmla="*/ 69 h 90"/>
                <a:gd name="T58" fmla="*/ 218 w 1006"/>
                <a:gd name="T59" fmla="*/ 74 h 90"/>
                <a:gd name="T60" fmla="*/ 175 w 1006"/>
                <a:gd name="T61" fmla="*/ 76 h 90"/>
                <a:gd name="T62" fmla="*/ 130 w 1006"/>
                <a:gd name="T63" fmla="*/ 78 h 90"/>
                <a:gd name="T64" fmla="*/ 88 w 1006"/>
                <a:gd name="T65" fmla="*/ 83 h 90"/>
                <a:gd name="T66" fmla="*/ 40 w 1006"/>
                <a:gd name="T67" fmla="*/ 85 h 90"/>
                <a:gd name="T68" fmla="*/ 0 w 1006"/>
                <a:gd name="T69" fmla="*/ 90 h 90"/>
                <a:gd name="T70" fmla="*/ 33 w 1006"/>
                <a:gd name="T71" fmla="*/ 40 h 90"/>
                <a:gd name="T72" fmla="*/ 95 w 1006"/>
                <a:gd name="T73" fmla="*/ 24 h 90"/>
                <a:gd name="T74" fmla="*/ 166 w 1006"/>
                <a:gd name="T75" fmla="*/ 19 h 90"/>
                <a:gd name="T76" fmla="*/ 216 w 1006"/>
                <a:gd name="T77" fmla="*/ 19 h 90"/>
                <a:gd name="T78" fmla="*/ 266 w 1006"/>
                <a:gd name="T79" fmla="*/ 19 h 90"/>
                <a:gd name="T80" fmla="*/ 332 w 1006"/>
                <a:gd name="T81" fmla="*/ 12 h 90"/>
                <a:gd name="T82" fmla="*/ 363 w 1006"/>
                <a:gd name="T83" fmla="*/ 2 h 90"/>
                <a:gd name="T84" fmla="*/ 401 w 1006"/>
                <a:gd name="T85" fmla="*/ 0 h 90"/>
                <a:gd name="T86" fmla="*/ 415 w 1006"/>
                <a:gd name="T87" fmla="*/ 0 h 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06"/>
                <a:gd name="T133" fmla="*/ 0 h 90"/>
                <a:gd name="T134" fmla="*/ 1006 w 1006"/>
                <a:gd name="T135" fmla="*/ 90 h 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06" h="90">
                  <a:moveTo>
                    <a:pt x="415" y="0"/>
                  </a:moveTo>
                  <a:lnTo>
                    <a:pt x="432" y="0"/>
                  </a:lnTo>
                  <a:lnTo>
                    <a:pt x="451" y="0"/>
                  </a:lnTo>
                  <a:lnTo>
                    <a:pt x="467" y="0"/>
                  </a:lnTo>
                  <a:lnTo>
                    <a:pt x="484" y="0"/>
                  </a:lnTo>
                  <a:lnTo>
                    <a:pt x="501" y="0"/>
                  </a:lnTo>
                  <a:lnTo>
                    <a:pt x="520" y="0"/>
                  </a:lnTo>
                  <a:lnTo>
                    <a:pt x="536" y="0"/>
                  </a:lnTo>
                  <a:lnTo>
                    <a:pt x="553" y="0"/>
                  </a:lnTo>
                  <a:lnTo>
                    <a:pt x="570" y="0"/>
                  </a:lnTo>
                  <a:lnTo>
                    <a:pt x="586" y="0"/>
                  </a:lnTo>
                  <a:lnTo>
                    <a:pt x="600" y="0"/>
                  </a:lnTo>
                  <a:lnTo>
                    <a:pt x="619" y="0"/>
                  </a:lnTo>
                  <a:lnTo>
                    <a:pt x="636" y="0"/>
                  </a:lnTo>
                  <a:lnTo>
                    <a:pt x="655" y="0"/>
                  </a:lnTo>
                  <a:lnTo>
                    <a:pt x="669" y="0"/>
                  </a:lnTo>
                  <a:lnTo>
                    <a:pt x="688" y="2"/>
                  </a:lnTo>
                  <a:lnTo>
                    <a:pt x="703" y="2"/>
                  </a:lnTo>
                  <a:lnTo>
                    <a:pt x="722" y="2"/>
                  </a:lnTo>
                  <a:lnTo>
                    <a:pt x="736" y="2"/>
                  </a:lnTo>
                  <a:lnTo>
                    <a:pt x="755" y="2"/>
                  </a:lnTo>
                  <a:lnTo>
                    <a:pt x="769" y="2"/>
                  </a:lnTo>
                  <a:lnTo>
                    <a:pt x="788" y="2"/>
                  </a:lnTo>
                  <a:lnTo>
                    <a:pt x="802" y="2"/>
                  </a:lnTo>
                  <a:lnTo>
                    <a:pt x="821" y="2"/>
                  </a:lnTo>
                  <a:lnTo>
                    <a:pt x="838" y="2"/>
                  </a:lnTo>
                  <a:lnTo>
                    <a:pt x="854" y="2"/>
                  </a:lnTo>
                  <a:lnTo>
                    <a:pt x="871" y="2"/>
                  </a:lnTo>
                  <a:lnTo>
                    <a:pt x="890" y="4"/>
                  </a:lnTo>
                  <a:lnTo>
                    <a:pt x="907" y="4"/>
                  </a:lnTo>
                  <a:lnTo>
                    <a:pt x="923" y="7"/>
                  </a:lnTo>
                  <a:lnTo>
                    <a:pt x="940" y="9"/>
                  </a:lnTo>
                  <a:lnTo>
                    <a:pt x="961" y="12"/>
                  </a:lnTo>
                  <a:lnTo>
                    <a:pt x="968" y="19"/>
                  </a:lnTo>
                  <a:lnTo>
                    <a:pt x="983" y="24"/>
                  </a:lnTo>
                  <a:lnTo>
                    <a:pt x="992" y="33"/>
                  </a:lnTo>
                  <a:lnTo>
                    <a:pt x="1006" y="43"/>
                  </a:lnTo>
                  <a:lnTo>
                    <a:pt x="992" y="45"/>
                  </a:lnTo>
                  <a:lnTo>
                    <a:pt x="983" y="52"/>
                  </a:lnTo>
                  <a:lnTo>
                    <a:pt x="968" y="57"/>
                  </a:lnTo>
                  <a:lnTo>
                    <a:pt x="961" y="66"/>
                  </a:lnTo>
                  <a:lnTo>
                    <a:pt x="945" y="62"/>
                  </a:lnTo>
                  <a:lnTo>
                    <a:pt x="928" y="59"/>
                  </a:lnTo>
                  <a:lnTo>
                    <a:pt x="914" y="57"/>
                  </a:lnTo>
                  <a:lnTo>
                    <a:pt x="900" y="57"/>
                  </a:lnTo>
                  <a:lnTo>
                    <a:pt x="883" y="54"/>
                  </a:lnTo>
                  <a:lnTo>
                    <a:pt x="866" y="52"/>
                  </a:lnTo>
                  <a:lnTo>
                    <a:pt x="852" y="52"/>
                  </a:lnTo>
                  <a:lnTo>
                    <a:pt x="838" y="52"/>
                  </a:lnTo>
                  <a:lnTo>
                    <a:pt x="821" y="50"/>
                  </a:lnTo>
                  <a:lnTo>
                    <a:pt x="805" y="47"/>
                  </a:lnTo>
                  <a:lnTo>
                    <a:pt x="793" y="47"/>
                  </a:lnTo>
                  <a:lnTo>
                    <a:pt x="779" y="47"/>
                  </a:lnTo>
                  <a:lnTo>
                    <a:pt x="762" y="47"/>
                  </a:lnTo>
                  <a:lnTo>
                    <a:pt x="745" y="47"/>
                  </a:lnTo>
                  <a:lnTo>
                    <a:pt x="731" y="47"/>
                  </a:lnTo>
                  <a:lnTo>
                    <a:pt x="719" y="47"/>
                  </a:lnTo>
                  <a:lnTo>
                    <a:pt x="703" y="45"/>
                  </a:lnTo>
                  <a:lnTo>
                    <a:pt x="686" y="45"/>
                  </a:lnTo>
                  <a:lnTo>
                    <a:pt x="669" y="45"/>
                  </a:lnTo>
                  <a:lnTo>
                    <a:pt x="657" y="45"/>
                  </a:lnTo>
                  <a:lnTo>
                    <a:pt x="641" y="45"/>
                  </a:lnTo>
                  <a:lnTo>
                    <a:pt x="624" y="45"/>
                  </a:lnTo>
                  <a:lnTo>
                    <a:pt x="608" y="45"/>
                  </a:lnTo>
                  <a:lnTo>
                    <a:pt x="596" y="47"/>
                  </a:lnTo>
                  <a:lnTo>
                    <a:pt x="579" y="47"/>
                  </a:lnTo>
                  <a:lnTo>
                    <a:pt x="562" y="47"/>
                  </a:lnTo>
                  <a:lnTo>
                    <a:pt x="548" y="47"/>
                  </a:lnTo>
                  <a:lnTo>
                    <a:pt x="536" y="50"/>
                  </a:lnTo>
                  <a:lnTo>
                    <a:pt x="520" y="50"/>
                  </a:lnTo>
                  <a:lnTo>
                    <a:pt x="503" y="52"/>
                  </a:lnTo>
                  <a:lnTo>
                    <a:pt x="489" y="52"/>
                  </a:lnTo>
                  <a:lnTo>
                    <a:pt x="475" y="54"/>
                  </a:lnTo>
                  <a:lnTo>
                    <a:pt x="460" y="54"/>
                  </a:lnTo>
                  <a:lnTo>
                    <a:pt x="444" y="54"/>
                  </a:lnTo>
                  <a:lnTo>
                    <a:pt x="427" y="54"/>
                  </a:lnTo>
                  <a:lnTo>
                    <a:pt x="413" y="57"/>
                  </a:lnTo>
                  <a:lnTo>
                    <a:pt x="399" y="57"/>
                  </a:lnTo>
                  <a:lnTo>
                    <a:pt x="384" y="59"/>
                  </a:lnTo>
                  <a:lnTo>
                    <a:pt x="368" y="59"/>
                  </a:lnTo>
                  <a:lnTo>
                    <a:pt x="354" y="62"/>
                  </a:lnTo>
                  <a:lnTo>
                    <a:pt x="339" y="62"/>
                  </a:lnTo>
                  <a:lnTo>
                    <a:pt x="323" y="64"/>
                  </a:lnTo>
                  <a:lnTo>
                    <a:pt x="308" y="64"/>
                  </a:lnTo>
                  <a:lnTo>
                    <a:pt x="294" y="66"/>
                  </a:lnTo>
                  <a:lnTo>
                    <a:pt x="280" y="66"/>
                  </a:lnTo>
                  <a:lnTo>
                    <a:pt x="263" y="69"/>
                  </a:lnTo>
                  <a:lnTo>
                    <a:pt x="249" y="71"/>
                  </a:lnTo>
                  <a:lnTo>
                    <a:pt x="235" y="74"/>
                  </a:lnTo>
                  <a:lnTo>
                    <a:pt x="218" y="74"/>
                  </a:lnTo>
                  <a:lnTo>
                    <a:pt x="204" y="74"/>
                  </a:lnTo>
                  <a:lnTo>
                    <a:pt x="190" y="74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0" y="78"/>
                  </a:lnTo>
                  <a:lnTo>
                    <a:pt x="116" y="81"/>
                  </a:lnTo>
                  <a:lnTo>
                    <a:pt x="99" y="81"/>
                  </a:lnTo>
                  <a:lnTo>
                    <a:pt x="88" y="83"/>
                  </a:lnTo>
                  <a:lnTo>
                    <a:pt x="71" y="83"/>
                  </a:lnTo>
                  <a:lnTo>
                    <a:pt x="57" y="85"/>
                  </a:lnTo>
                  <a:lnTo>
                    <a:pt x="40" y="85"/>
                  </a:lnTo>
                  <a:lnTo>
                    <a:pt x="26" y="88"/>
                  </a:lnTo>
                  <a:lnTo>
                    <a:pt x="14" y="88"/>
                  </a:lnTo>
                  <a:lnTo>
                    <a:pt x="0" y="90"/>
                  </a:lnTo>
                  <a:lnTo>
                    <a:pt x="7" y="66"/>
                  </a:lnTo>
                  <a:lnTo>
                    <a:pt x="21" y="52"/>
                  </a:lnTo>
                  <a:lnTo>
                    <a:pt x="33" y="40"/>
                  </a:lnTo>
                  <a:lnTo>
                    <a:pt x="54" y="33"/>
                  </a:lnTo>
                  <a:lnTo>
                    <a:pt x="73" y="26"/>
                  </a:lnTo>
                  <a:lnTo>
                    <a:pt x="95" y="24"/>
                  </a:lnTo>
                  <a:lnTo>
                    <a:pt x="118" y="24"/>
                  </a:lnTo>
                  <a:lnTo>
                    <a:pt x="145" y="24"/>
                  </a:lnTo>
                  <a:lnTo>
                    <a:pt x="166" y="19"/>
                  </a:lnTo>
                  <a:lnTo>
                    <a:pt x="192" y="19"/>
                  </a:lnTo>
                  <a:lnTo>
                    <a:pt x="204" y="19"/>
                  </a:lnTo>
                  <a:lnTo>
                    <a:pt x="216" y="19"/>
                  </a:lnTo>
                  <a:lnTo>
                    <a:pt x="228" y="19"/>
                  </a:lnTo>
                  <a:lnTo>
                    <a:pt x="242" y="24"/>
                  </a:lnTo>
                  <a:lnTo>
                    <a:pt x="266" y="19"/>
                  </a:lnTo>
                  <a:lnTo>
                    <a:pt x="287" y="19"/>
                  </a:lnTo>
                  <a:lnTo>
                    <a:pt x="308" y="16"/>
                  </a:lnTo>
                  <a:lnTo>
                    <a:pt x="332" y="12"/>
                  </a:lnTo>
                  <a:lnTo>
                    <a:pt x="339" y="7"/>
                  </a:lnTo>
                  <a:lnTo>
                    <a:pt x="349" y="4"/>
                  </a:lnTo>
                  <a:lnTo>
                    <a:pt x="363" y="2"/>
                  </a:lnTo>
                  <a:lnTo>
                    <a:pt x="377" y="2"/>
                  </a:lnTo>
                  <a:lnTo>
                    <a:pt x="389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8" name="Freeform 170"/>
            <p:cNvSpPr>
              <a:spLocks/>
            </p:cNvSpPr>
            <p:nvPr/>
          </p:nvSpPr>
          <p:spPr bwMode="auto">
            <a:xfrm>
              <a:off x="4059" y="7488"/>
              <a:ext cx="919" cy="695"/>
            </a:xfrm>
            <a:custGeom>
              <a:avLst/>
              <a:gdLst>
                <a:gd name="T0" fmla="*/ 66 w 1149"/>
                <a:gd name="T1" fmla="*/ 8 h 869"/>
                <a:gd name="T2" fmla="*/ 128 w 1149"/>
                <a:gd name="T3" fmla="*/ 12 h 869"/>
                <a:gd name="T4" fmla="*/ 190 w 1149"/>
                <a:gd name="T5" fmla="*/ 24 h 869"/>
                <a:gd name="T6" fmla="*/ 275 w 1149"/>
                <a:gd name="T7" fmla="*/ 43 h 869"/>
                <a:gd name="T8" fmla="*/ 337 w 1149"/>
                <a:gd name="T9" fmla="*/ 58 h 869"/>
                <a:gd name="T10" fmla="*/ 401 w 1149"/>
                <a:gd name="T11" fmla="*/ 72 h 869"/>
                <a:gd name="T12" fmla="*/ 512 w 1149"/>
                <a:gd name="T13" fmla="*/ 100 h 869"/>
                <a:gd name="T14" fmla="*/ 596 w 1149"/>
                <a:gd name="T15" fmla="*/ 124 h 869"/>
                <a:gd name="T16" fmla="*/ 707 w 1149"/>
                <a:gd name="T17" fmla="*/ 167 h 869"/>
                <a:gd name="T18" fmla="*/ 788 w 1149"/>
                <a:gd name="T19" fmla="*/ 205 h 869"/>
                <a:gd name="T20" fmla="*/ 859 w 1149"/>
                <a:gd name="T21" fmla="*/ 212 h 869"/>
                <a:gd name="T22" fmla="*/ 930 w 1149"/>
                <a:gd name="T23" fmla="*/ 224 h 869"/>
                <a:gd name="T24" fmla="*/ 997 w 1149"/>
                <a:gd name="T25" fmla="*/ 265 h 869"/>
                <a:gd name="T26" fmla="*/ 1073 w 1149"/>
                <a:gd name="T27" fmla="*/ 317 h 869"/>
                <a:gd name="T28" fmla="*/ 1130 w 1149"/>
                <a:gd name="T29" fmla="*/ 386 h 869"/>
                <a:gd name="T30" fmla="*/ 1149 w 1149"/>
                <a:gd name="T31" fmla="*/ 465 h 869"/>
                <a:gd name="T32" fmla="*/ 1139 w 1149"/>
                <a:gd name="T33" fmla="*/ 550 h 869"/>
                <a:gd name="T34" fmla="*/ 1099 w 1149"/>
                <a:gd name="T35" fmla="*/ 634 h 869"/>
                <a:gd name="T36" fmla="*/ 1037 w 1149"/>
                <a:gd name="T37" fmla="*/ 700 h 869"/>
                <a:gd name="T38" fmla="*/ 954 w 1149"/>
                <a:gd name="T39" fmla="*/ 743 h 869"/>
                <a:gd name="T40" fmla="*/ 859 w 1149"/>
                <a:gd name="T41" fmla="*/ 779 h 869"/>
                <a:gd name="T42" fmla="*/ 767 w 1149"/>
                <a:gd name="T43" fmla="*/ 807 h 869"/>
                <a:gd name="T44" fmla="*/ 672 w 1149"/>
                <a:gd name="T45" fmla="*/ 838 h 869"/>
                <a:gd name="T46" fmla="*/ 572 w 1149"/>
                <a:gd name="T47" fmla="*/ 855 h 869"/>
                <a:gd name="T48" fmla="*/ 472 w 1149"/>
                <a:gd name="T49" fmla="*/ 867 h 869"/>
                <a:gd name="T50" fmla="*/ 375 w 1149"/>
                <a:gd name="T51" fmla="*/ 869 h 869"/>
                <a:gd name="T52" fmla="*/ 410 w 1149"/>
                <a:gd name="T53" fmla="*/ 814 h 869"/>
                <a:gd name="T54" fmla="*/ 522 w 1149"/>
                <a:gd name="T55" fmla="*/ 800 h 869"/>
                <a:gd name="T56" fmla="*/ 643 w 1149"/>
                <a:gd name="T57" fmla="*/ 793 h 869"/>
                <a:gd name="T58" fmla="*/ 724 w 1149"/>
                <a:gd name="T59" fmla="*/ 764 h 869"/>
                <a:gd name="T60" fmla="*/ 802 w 1149"/>
                <a:gd name="T61" fmla="*/ 743 h 869"/>
                <a:gd name="T62" fmla="*/ 878 w 1149"/>
                <a:gd name="T63" fmla="*/ 717 h 869"/>
                <a:gd name="T64" fmla="*/ 954 w 1149"/>
                <a:gd name="T65" fmla="*/ 681 h 869"/>
                <a:gd name="T66" fmla="*/ 1018 w 1149"/>
                <a:gd name="T67" fmla="*/ 636 h 869"/>
                <a:gd name="T68" fmla="*/ 1068 w 1149"/>
                <a:gd name="T69" fmla="*/ 579 h 869"/>
                <a:gd name="T70" fmla="*/ 1097 w 1149"/>
                <a:gd name="T71" fmla="*/ 503 h 869"/>
                <a:gd name="T72" fmla="*/ 1087 w 1149"/>
                <a:gd name="T73" fmla="*/ 436 h 869"/>
                <a:gd name="T74" fmla="*/ 1051 w 1149"/>
                <a:gd name="T75" fmla="*/ 379 h 869"/>
                <a:gd name="T76" fmla="*/ 980 w 1149"/>
                <a:gd name="T77" fmla="*/ 317 h 869"/>
                <a:gd name="T78" fmla="*/ 918 w 1149"/>
                <a:gd name="T79" fmla="*/ 284 h 869"/>
                <a:gd name="T80" fmla="*/ 854 w 1149"/>
                <a:gd name="T81" fmla="*/ 267 h 869"/>
                <a:gd name="T82" fmla="*/ 769 w 1149"/>
                <a:gd name="T83" fmla="*/ 246 h 869"/>
                <a:gd name="T84" fmla="*/ 707 w 1149"/>
                <a:gd name="T85" fmla="*/ 224 h 869"/>
                <a:gd name="T86" fmla="*/ 631 w 1149"/>
                <a:gd name="T87" fmla="*/ 200 h 869"/>
                <a:gd name="T88" fmla="*/ 558 w 1149"/>
                <a:gd name="T89" fmla="*/ 177 h 869"/>
                <a:gd name="T90" fmla="*/ 493 w 1149"/>
                <a:gd name="T91" fmla="*/ 157 h 869"/>
                <a:gd name="T92" fmla="*/ 408 w 1149"/>
                <a:gd name="T93" fmla="*/ 136 h 869"/>
                <a:gd name="T94" fmla="*/ 342 w 1149"/>
                <a:gd name="T95" fmla="*/ 117 h 869"/>
                <a:gd name="T96" fmla="*/ 277 w 1149"/>
                <a:gd name="T97" fmla="*/ 100 h 869"/>
                <a:gd name="T98" fmla="*/ 216 w 1149"/>
                <a:gd name="T99" fmla="*/ 86 h 869"/>
                <a:gd name="T100" fmla="*/ 152 w 1149"/>
                <a:gd name="T101" fmla="*/ 74 h 869"/>
                <a:gd name="T102" fmla="*/ 88 w 1149"/>
                <a:gd name="T103" fmla="*/ 62 h 869"/>
                <a:gd name="T104" fmla="*/ 23 w 1149"/>
                <a:gd name="T105" fmla="*/ 53 h 869"/>
                <a:gd name="T106" fmla="*/ 7 w 1149"/>
                <a:gd name="T107" fmla="*/ 8 h 8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49"/>
                <a:gd name="T163" fmla="*/ 0 h 869"/>
                <a:gd name="T164" fmla="*/ 1149 w 1149"/>
                <a:gd name="T165" fmla="*/ 869 h 8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49" h="869">
                  <a:moveTo>
                    <a:pt x="14" y="0"/>
                  </a:moveTo>
                  <a:lnTo>
                    <a:pt x="26" y="0"/>
                  </a:lnTo>
                  <a:lnTo>
                    <a:pt x="38" y="3"/>
                  </a:lnTo>
                  <a:lnTo>
                    <a:pt x="52" y="3"/>
                  </a:lnTo>
                  <a:lnTo>
                    <a:pt x="66" y="8"/>
                  </a:lnTo>
                  <a:lnTo>
                    <a:pt x="76" y="8"/>
                  </a:lnTo>
                  <a:lnTo>
                    <a:pt x="88" y="8"/>
                  </a:lnTo>
                  <a:lnTo>
                    <a:pt x="102" y="10"/>
                  </a:lnTo>
                  <a:lnTo>
                    <a:pt x="116" y="12"/>
                  </a:lnTo>
                  <a:lnTo>
                    <a:pt x="128" y="12"/>
                  </a:lnTo>
                  <a:lnTo>
                    <a:pt x="137" y="15"/>
                  </a:lnTo>
                  <a:lnTo>
                    <a:pt x="152" y="17"/>
                  </a:lnTo>
                  <a:lnTo>
                    <a:pt x="166" y="22"/>
                  </a:lnTo>
                  <a:lnTo>
                    <a:pt x="178" y="22"/>
                  </a:lnTo>
                  <a:lnTo>
                    <a:pt x="190" y="24"/>
                  </a:lnTo>
                  <a:lnTo>
                    <a:pt x="201" y="27"/>
                  </a:lnTo>
                  <a:lnTo>
                    <a:pt x="216" y="31"/>
                  </a:lnTo>
                  <a:lnTo>
                    <a:pt x="239" y="36"/>
                  </a:lnTo>
                  <a:lnTo>
                    <a:pt x="263" y="41"/>
                  </a:lnTo>
                  <a:lnTo>
                    <a:pt x="275" y="43"/>
                  </a:lnTo>
                  <a:lnTo>
                    <a:pt x="289" y="46"/>
                  </a:lnTo>
                  <a:lnTo>
                    <a:pt x="301" y="48"/>
                  </a:lnTo>
                  <a:lnTo>
                    <a:pt x="315" y="53"/>
                  </a:lnTo>
                  <a:lnTo>
                    <a:pt x="327" y="53"/>
                  </a:lnTo>
                  <a:lnTo>
                    <a:pt x="337" y="58"/>
                  </a:lnTo>
                  <a:lnTo>
                    <a:pt x="351" y="58"/>
                  </a:lnTo>
                  <a:lnTo>
                    <a:pt x="365" y="62"/>
                  </a:lnTo>
                  <a:lnTo>
                    <a:pt x="377" y="65"/>
                  </a:lnTo>
                  <a:lnTo>
                    <a:pt x="389" y="69"/>
                  </a:lnTo>
                  <a:lnTo>
                    <a:pt x="401" y="72"/>
                  </a:lnTo>
                  <a:lnTo>
                    <a:pt x="415" y="74"/>
                  </a:lnTo>
                  <a:lnTo>
                    <a:pt x="439" y="79"/>
                  </a:lnTo>
                  <a:lnTo>
                    <a:pt x="463" y="86"/>
                  </a:lnTo>
                  <a:lnTo>
                    <a:pt x="486" y="93"/>
                  </a:lnTo>
                  <a:lnTo>
                    <a:pt x="512" y="100"/>
                  </a:lnTo>
                  <a:lnTo>
                    <a:pt x="534" y="107"/>
                  </a:lnTo>
                  <a:lnTo>
                    <a:pt x="560" y="115"/>
                  </a:lnTo>
                  <a:lnTo>
                    <a:pt x="572" y="117"/>
                  </a:lnTo>
                  <a:lnTo>
                    <a:pt x="584" y="122"/>
                  </a:lnTo>
                  <a:lnTo>
                    <a:pt x="596" y="124"/>
                  </a:lnTo>
                  <a:lnTo>
                    <a:pt x="610" y="131"/>
                  </a:lnTo>
                  <a:lnTo>
                    <a:pt x="634" y="138"/>
                  </a:lnTo>
                  <a:lnTo>
                    <a:pt x="657" y="146"/>
                  </a:lnTo>
                  <a:lnTo>
                    <a:pt x="681" y="155"/>
                  </a:lnTo>
                  <a:lnTo>
                    <a:pt x="707" y="167"/>
                  </a:lnTo>
                  <a:lnTo>
                    <a:pt x="729" y="174"/>
                  </a:lnTo>
                  <a:lnTo>
                    <a:pt x="755" y="186"/>
                  </a:lnTo>
                  <a:lnTo>
                    <a:pt x="767" y="191"/>
                  </a:lnTo>
                  <a:lnTo>
                    <a:pt x="776" y="198"/>
                  </a:lnTo>
                  <a:lnTo>
                    <a:pt x="788" y="205"/>
                  </a:lnTo>
                  <a:lnTo>
                    <a:pt x="802" y="210"/>
                  </a:lnTo>
                  <a:lnTo>
                    <a:pt x="816" y="210"/>
                  </a:lnTo>
                  <a:lnTo>
                    <a:pt x="831" y="210"/>
                  </a:lnTo>
                  <a:lnTo>
                    <a:pt x="842" y="210"/>
                  </a:lnTo>
                  <a:lnTo>
                    <a:pt x="859" y="212"/>
                  </a:lnTo>
                  <a:lnTo>
                    <a:pt x="873" y="212"/>
                  </a:lnTo>
                  <a:lnTo>
                    <a:pt x="890" y="215"/>
                  </a:lnTo>
                  <a:lnTo>
                    <a:pt x="902" y="217"/>
                  </a:lnTo>
                  <a:lnTo>
                    <a:pt x="918" y="222"/>
                  </a:lnTo>
                  <a:lnTo>
                    <a:pt x="930" y="224"/>
                  </a:lnTo>
                  <a:lnTo>
                    <a:pt x="945" y="229"/>
                  </a:lnTo>
                  <a:lnTo>
                    <a:pt x="959" y="236"/>
                  </a:lnTo>
                  <a:lnTo>
                    <a:pt x="971" y="243"/>
                  </a:lnTo>
                  <a:lnTo>
                    <a:pt x="983" y="250"/>
                  </a:lnTo>
                  <a:lnTo>
                    <a:pt x="997" y="265"/>
                  </a:lnTo>
                  <a:lnTo>
                    <a:pt x="1011" y="274"/>
                  </a:lnTo>
                  <a:lnTo>
                    <a:pt x="1025" y="291"/>
                  </a:lnTo>
                  <a:lnTo>
                    <a:pt x="1040" y="298"/>
                  </a:lnTo>
                  <a:lnTo>
                    <a:pt x="1059" y="307"/>
                  </a:lnTo>
                  <a:lnTo>
                    <a:pt x="1073" y="317"/>
                  </a:lnTo>
                  <a:lnTo>
                    <a:pt x="1089" y="331"/>
                  </a:lnTo>
                  <a:lnTo>
                    <a:pt x="1099" y="341"/>
                  </a:lnTo>
                  <a:lnTo>
                    <a:pt x="1111" y="355"/>
                  </a:lnTo>
                  <a:lnTo>
                    <a:pt x="1120" y="369"/>
                  </a:lnTo>
                  <a:lnTo>
                    <a:pt x="1130" y="386"/>
                  </a:lnTo>
                  <a:lnTo>
                    <a:pt x="1135" y="400"/>
                  </a:lnTo>
                  <a:lnTo>
                    <a:pt x="1142" y="415"/>
                  </a:lnTo>
                  <a:lnTo>
                    <a:pt x="1144" y="429"/>
                  </a:lnTo>
                  <a:lnTo>
                    <a:pt x="1149" y="448"/>
                  </a:lnTo>
                  <a:lnTo>
                    <a:pt x="1149" y="465"/>
                  </a:lnTo>
                  <a:lnTo>
                    <a:pt x="1149" y="481"/>
                  </a:lnTo>
                  <a:lnTo>
                    <a:pt x="1149" y="500"/>
                  </a:lnTo>
                  <a:lnTo>
                    <a:pt x="1149" y="519"/>
                  </a:lnTo>
                  <a:lnTo>
                    <a:pt x="1144" y="536"/>
                  </a:lnTo>
                  <a:lnTo>
                    <a:pt x="1139" y="550"/>
                  </a:lnTo>
                  <a:lnTo>
                    <a:pt x="1132" y="567"/>
                  </a:lnTo>
                  <a:lnTo>
                    <a:pt x="1127" y="586"/>
                  </a:lnTo>
                  <a:lnTo>
                    <a:pt x="1118" y="603"/>
                  </a:lnTo>
                  <a:lnTo>
                    <a:pt x="1108" y="617"/>
                  </a:lnTo>
                  <a:lnTo>
                    <a:pt x="1099" y="634"/>
                  </a:lnTo>
                  <a:lnTo>
                    <a:pt x="1092" y="650"/>
                  </a:lnTo>
                  <a:lnTo>
                    <a:pt x="1078" y="662"/>
                  </a:lnTo>
                  <a:lnTo>
                    <a:pt x="1063" y="674"/>
                  </a:lnTo>
                  <a:lnTo>
                    <a:pt x="1049" y="686"/>
                  </a:lnTo>
                  <a:lnTo>
                    <a:pt x="1037" y="700"/>
                  </a:lnTo>
                  <a:lnTo>
                    <a:pt x="1023" y="710"/>
                  </a:lnTo>
                  <a:lnTo>
                    <a:pt x="1006" y="719"/>
                  </a:lnTo>
                  <a:lnTo>
                    <a:pt x="990" y="729"/>
                  </a:lnTo>
                  <a:lnTo>
                    <a:pt x="973" y="736"/>
                  </a:lnTo>
                  <a:lnTo>
                    <a:pt x="954" y="743"/>
                  </a:lnTo>
                  <a:lnTo>
                    <a:pt x="935" y="750"/>
                  </a:lnTo>
                  <a:lnTo>
                    <a:pt x="916" y="757"/>
                  </a:lnTo>
                  <a:lnTo>
                    <a:pt x="899" y="764"/>
                  </a:lnTo>
                  <a:lnTo>
                    <a:pt x="878" y="772"/>
                  </a:lnTo>
                  <a:lnTo>
                    <a:pt x="859" y="779"/>
                  </a:lnTo>
                  <a:lnTo>
                    <a:pt x="840" y="786"/>
                  </a:lnTo>
                  <a:lnTo>
                    <a:pt x="823" y="793"/>
                  </a:lnTo>
                  <a:lnTo>
                    <a:pt x="802" y="798"/>
                  </a:lnTo>
                  <a:lnTo>
                    <a:pt x="783" y="803"/>
                  </a:lnTo>
                  <a:lnTo>
                    <a:pt x="767" y="807"/>
                  </a:lnTo>
                  <a:lnTo>
                    <a:pt x="748" y="814"/>
                  </a:lnTo>
                  <a:lnTo>
                    <a:pt x="726" y="819"/>
                  </a:lnTo>
                  <a:lnTo>
                    <a:pt x="710" y="826"/>
                  </a:lnTo>
                  <a:lnTo>
                    <a:pt x="691" y="831"/>
                  </a:lnTo>
                  <a:lnTo>
                    <a:pt x="672" y="838"/>
                  </a:lnTo>
                  <a:lnTo>
                    <a:pt x="650" y="841"/>
                  </a:lnTo>
                  <a:lnTo>
                    <a:pt x="631" y="845"/>
                  </a:lnTo>
                  <a:lnTo>
                    <a:pt x="610" y="848"/>
                  </a:lnTo>
                  <a:lnTo>
                    <a:pt x="591" y="853"/>
                  </a:lnTo>
                  <a:lnTo>
                    <a:pt x="572" y="855"/>
                  </a:lnTo>
                  <a:lnTo>
                    <a:pt x="553" y="857"/>
                  </a:lnTo>
                  <a:lnTo>
                    <a:pt x="531" y="860"/>
                  </a:lnTo>
                  <a:lnTo>
                    <a:pt x="515" y="864"/>
                  </a:lnTo>
                  <a:lnTo>
                    <a:pt x="493" y="864"/>
                  </a:lnTo>
                  <a:lnTo>
                    <a:pt x="472" y="867"/>
                  </a:lnTo>
                  <a:lnTo>
                    <a:pt x="453" y="867"/>
                  </a:lnTo>
                  <a:lnTo>
                    <a:pt x="434" y="869"/>
                  </a:lnTo>
                  <a:lnTo>
                    <a:pt x="413" y="869"/>
                  </a:lnTo>
                  <a:lnTo>
                    <a:pt x="394" y="869"/>
                  </a:lnTo>
                  <a:lnTo>
                    <a:pt x="375" y="869"/>
                  </a:lnTo>
                  <a:lnTo>
                    <a:pt x="356" y="869"/>
                  </a:lnTo>
                  <a:lnTo>
                    <a:pt x="363" y="850"/>
                  </a:lnTo>
                  <a:lnTo>
                    <a:pt x="377" y="836"/>
                  </a:lnTo>
                  <a:lnTo>
                    <a:pt x="389" y="822"/>
                  </a:lnTo>
                  <a:lnTo>
                    <a:pt x="410" y="814"/>
                  </a:lnTo>
                  <a:lnTo>
                    <a:pt x="429" y="807"/>
                  </a:lnTo>
                  <a:lnTo>
                    <a:pt x="453" y="803"/>
                  </a:lnTo>
                  <a:lnTo>
                    <a:pt x="474" y="803"/>
                  </a:lnTo>
                  <a:lnTo>
                    <a:pt x="501" y="803"/>
                  </a:lnTo>
                  <a:lnTo>
                    <a:pt x="522" y="800"/>
                  </a:lnTo>
                  <a:lnTo>
                    <a:pt x="548" y="800"/>
                  </a:lnTo>
                  <a:lnTo>
                    <a:pt x="572" y="800"/>
                  </a:lnTo>
                  <a:lnTo>
                    <a:pt x="596" y="800"/>
                  </a:lnTo>
                  <a:lnTo>
                    <a:pt x="619" y="795"/>
                  </a:lnTo>
                  <a:lnTo>
                    <a:pt x="643" y="793"/>
                  </a:lnTo>
                  <a:lnTo>
                    <a:pt x="662" y="786"/>
                  </a:lnTo>
                  <a:lnTo>
                    <a:pt x="683" y="781"/>
                  </a:lnTo>
                  <a:lnTo>
                    <a:pt x="698" y="774"/>
                  </a:lnTo>
                  <a:lnTo>
                    <a:pt x="712" y="772"/>
                  </a:lnTo>
                  <a:lnTo>
                    <a:pt x="724" y="764"/>
                  </a:lnTo>
                  <a:lnTo>
                    <a:pt x="740" y="762"/>
                  </a:lnTo>
                  <a:lnTo>
                    <a:pt x="755" y="755"/>
                  </a:lnTo>
                  <a:lnTo>
                    <a:pt x="771" y="753"/>
                  </a:lnTo>
                  <a:lnTo>
                    <a:pt x="786" y="745"/>
                  </a:lnTo>
                  <a:lnTo>
                    <a:pt x="802" y="743"/>
                  </a:lnTo>
                  <a:lnTo>
                    <a:pt x="816" y="736"/>
                  </a:lnTo>
                  <a:lnTo>
                    <a:pt x="833" y="734"/>
                  </a:lnTo>
                  <a:lnTo>
                    <a:pt x="847" y="729"/>
                  </a:lnTo>
                  <a:lnTo>
                    <a:pt x="864" y="724"/>
                  </a:lnTo>
                  <a:lnTo>
                    <a:pt x="878" y="717"/>
                  </a:lnTo>
                  <a:lnTo>
                    <a:pt x="895" y="712"/>
                  </a:lnTo>
                  <a:lnTo>
                    <a:pt x="909" y="705"/>
                  </a:lnTo>
                  <a:lnTo>
                    <a:pt x="926" y="700"/>
                  </a:lnTo>
                  <a:lnTo>
                    <a:pt x="940" y="691"/>
                  </a:lnTo>
                  <a:lnTo>
                    <a:pt x="954" y="681"/>
                  </a:lnTo>
                  <a:lnTo>
                    <a:pt x="968" y="672"/>
                  </a:lnTo>
                  <a:lnTo>
                    <a:pt x="980" y="667"/>
                  </a:lnTo>
                  <a:lnTo>
                    <a:pt x="992" y="655"/>
                  </a:lnTo>
                  <a:lnTo>
                    <a:pt x="1006" y="645"/>
                  </a:lnTo>
                  <a:lnTo>
                    <a:pt x="1018" y="636"/>
                  </a:lnTo>
                  <a:lnTo>
                    <a:pt x="1030" y="626"/>
                  </a:lnTo>
                  <a:lnTo>
                    <a:pt x="1040" y="614"/>
                  </a:lnTo>
                  <a:lnTo>
                    <a:pt x="1049" y="603"/>
                  </a:lnTo>
                  <a:lnTo>
                    <a:pt x="1059" y="591"/>
                  </a:lnTo>
                  <a:lnTo>
                    <a:pt x="1068" y="579"/>
                  </a:lnTo>
                  <a:lnTo>
                    <a:pt x="1075" y="562"/>
                  </a:lnTo>
                  <a:lnTo>
                    <a:pt x="1082" y="548"/>
                  </a:lnTo>
                  <a:lnTo>
                    <a:pt x="1089" y="534"/>
                  </a:lnTo>
                  <a:lnTo>
                    <a:pt x="1097" y="519"/>
                  </a:lnTo>
                  <a:lnTo>
                    <a:pt x="1097" y="503"/>
                  </a:lnTo>
                  <a:lnTo>
                    <a:pt x="1097" y="488"/>
                  </a:lnTo>
                  <a:lnTo>
                    <a:pt x="1094" y="474"/>
                  </a:lnTo>
                  <a:lnTo>
                    <a:pt x="1094" y="465"/>
                  </a:lnTo>
                  <a:lnTo>
                    <a:pt x="1089" y="450"/>
                  </a:lnTo>
                  <a:lnTo>
                    <a:pt x="1087" y="436"/>
                  </a:lnTo>
                  <a:lnTo>
                    <a:pt x="1082" y="424"/>
                  </a:lnTo>
                  <a:lnTo>
                    <a:pt x="1078" y="415"/>
                  </a:lnTo>
                  <a:lnTo>
                    <a:pt x="1068" y="403"/>
                  </a:lnTo>
                  <a:lnTo>
                    <a:pt x="1061" y="391"/>
                  </a:lnTo>
                  <a:lnTo>
                    <a:pt x="1051" y="379"/>
                  </a:lnTo>
                  <a:lnTo>
                    <a:pt x="1044" y="372"/>
                  </a:lnTo>
                  <a:lnTo>
                    <a:pt x="1025" y="350"/>
                  </a:lnTo>
                  <a:lnTo>
                    <a:pt x="1006" y="336"/>
                  </a:lnTo>
                  <a:lnTo>
                    <a:pt x="992" y="326"/>
                  </a:lnTo>
                  <a:lnTo>
                    <a:pt x="980" y="317"/>
                  </a:lnTo>
                  <a:lnTo>
                    <a:pt x="968" y="310"/>
                  </a:lnTo>
                  <a:lnTo>
                    <a:pt x="959" y="303"/>
                  </a:lnTo>
                  <a:lnTo>
                    <a:pt x="945" y="296"/>
                  </a:lnTo>
                  <a:lnTo>
                    <a:pt x="933" y="288"/>
                  </a:lnTo>
                  <a:lnTo>
                    <a:pt x="918" y="284"/>
                  </a:lnTo>
                  <a:lnTo>
                    <a:pt x="907" y="281"/>
                  </a:lnTo>
                  <a:lnTo>
                    <a:pt x="895" y="274"/>
                  </a:lnTo>
                  <a:lnTo>
                    <a:pt x="880" y="272"/>
                  </a:lnTo>
                  <a:lnTo>
                    <a:pt x="866" y="267"/>
                  </a:lnTo>
                  <a:lnTo>
                    <a:pt x="854" y="267"/>
                  </a:lnTo>
                  <a:lnTo>
                    <a:pt x="831" y="262"/>
                  </a:lnTo>
                  <a:lnTo>
                    <a:pt x="807" y="262"/>
                  </a:lnTo>
                  <a:lnTo>
                    <a:pt x="793" y="255"/>
                  </a:lnTo>
                  <a:lnTo>
                    <a:pt x="778" y="250"/>
                  </a:lnTo>
                  <a:lnTo>
                    <a:pt x="769" y="246"/>
                  </a:lnTo>
                  <a:lnTo>
                    <a:pt x="757" y="241"/>
                  </a:lnTo>
                  <a:lnTo>
                    <a:pt x="743" y="236"/>
                  </a:lnTo>
                  <a:lnTo>
                    <a:pt x="729" y="231"/>
                  </a:lnTo>
                  <a:lnTo>
                    <a:pt x="717" y="227"/>
                  </a:lnTo>
                  <a:lnTo>
                    <a:pt x="707" y="224"/>
                  </a:lnTo>
                  <a:lnTo>
                    <a:pt x="693" y="217"/>
                  </a:lnTo>
                  <a:lnTo>
                    <a:pt x="681" y="215"/>
                  </a:lnTo>
                  <a:lnTo>
                    <a:pt x="667" y="207"/>
                  </a:lnTo>
                  <a:lnTo>
                    <a:pt x="655" y="205"/>
                  </a:lnTo>
                  <a:lnTo>
                    <a:pt x="631" y="200"/>
                  </a:lnTo>
                  <a:lnTo>
                    <a:pt x="607" y="193"/>
                  </a:lnTo>
                  <a:lnTo>
                    <a:pt x="593" y="186"/>
                  </a:lnTo>
                  <a:lnTo>
                    <a:pt x="581" y="184"/>
                  </a:lnTo>
                  <a:lnTo>
                    <a:pt x="569" y="179"/>
                  </a:lnTo>
                  <a:lnTo>
                    <a:pt x="558" y="177"/>
                  </a:lnTo>
                  <a:lnTo>
                    <a:pt x="543" y="172"/>
                  </a:lnTo>
                  <a:lnTo>
                    <a:pt x="529" y="169"/>
                  </a:lnTo>
                  <a:lnTo>
                    <a:pt x="517" y="165"/>
                  </a:lnTo>
                  <a:lnTo>
                    <a:pt x="508" y="162"/>
                  </a:lnTo>
                  <a:lnTo>
                    <a:pt x="493" y="157"/>
                  </a:lnTo>
                  <a:lnTo>
                    <a:pt x="482" y="155"/>
                  </a:lnTo>
                  <a:lnTo>
                    <a:pt x="467" y="150"/>
                  </a:lnTo>
                  <a:lnTo>
                    <a:pt x="455" y="148"/>
                  </a:lnTo>
                  <a:lnTo>
                    <a:pt x="432" y="141"/>
                  </a:lnTo>
                  <a:lnTo>
                    <a:pt x="408" y="136"/>
                  </a:lnTo>
                  <a:lnTo>
                    <a:pt x="394" y="131"/>
                  </a:lnTo>
                  <a:lnTo>
                    <a:pt x="382" y="129"/>
                  </a:lnTo>
                  <a:lnTo>
                    <a:pt x="368" y="124"/>
                  </a:lnTo>
                  <a:lnTo>
                    <a:pt x="356" y="122"/>
                  </a:lnTo>
                  <a:lnTo>
                    <a:pt x="342" y="117"/>
                  </a:lnTo>
                  <a:lnTo>
                    <a:pt x="330" y="115"/>
                  </a:lnTo>
                  <a:lnTo>
                    <a:pt x="318" y="110"/>
                  </a:lnTo>
                  <a:lnTo>
                    <a:pt x="306" y="107"/>
                  </a:lnTo>
                  <a:lnTo>
                    <a:pt x="292" y="103"/>
                  </a:lnTo>
                  <a:lnTo>
                    <a:pt x="277" y="100"/>
                  </a:lnTo>
                  <a:lnTo>
                    <a:pt x="266" y="98"/>
                  </a:lnTo>
                  <a:lnTo>
                    <a:pt x="256" y="96"/>
                  </a:lnTo>
                  <a:lnTo>
                    <a:pt x="242" y="91"/>
                  </a:lnTo>
                  <a:lnTo>
                    <a:pt x="228" y="91"/>
                  </a:lnTo>
                  <a:lnTo>
                    <a:pt x="216" y="86"/>
                  </a:lnTo>
                  <a:lnTo>
                    <a:pt x="204" y="86"/>
                  </a:lnTo>
                  <a:lnTo>
                    <a:pt x="192" y="81"/>
                  </a:lnTo>
                  <a:lnTo>
                    <a:pt x="178" y="79"/>
                  </a:lnTo>
                  <a:lnTo>
                    <a:pt x="163" y="77"/>
                  </a:lnTo>
                  <a:lnTo>
                    <a:pt x="152" y="74"/>
                  </a:lnTo>
                  <a:lnTo>
                    <a:pt x="137" y="72"/>
                  </a:lnTo>
                  <a:lnTo>
                    <a:pt x="128" y="72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8" y="62"/>
                  </a:lnTo>
                  <a:lnTo>
                    <a:pt x="73" y="60"/>
                  </a:lnTo>
                  <a:lnTo>
                    <a:pt x="61" y="58"/>
                  </a:lnTo>
                  <a:lnTo>
                    <a:pt x="50" y="58"/>
                  </a:lnTo>
                  <a:lnTo>
                    <a:pt x="35" y="55"/>
                  </a:lnTo>
                  <a:lnTo>
                    <a:pt x="23" y="53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4" y="19"/>
                  </a:lnTo>
                  <a:lnTo>
                    <a:pt x="7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89" name="Freeform 171"/>
            <p:cNvSpPr>
              <a:spLocks/>
            </p:cNvSpPr>
            <p:nvPr/>
          </p:nvSpPr>
          <p:spPr bwMode="auto">
            <a:xfrm>
              <a:off x="3510" y="7176"/>
              <a:ext cx="725" cy="346"/>
            </a:xfrm>
            <a:custGeom>
              <a:avLst/>
              <a:gdLst>
                <a:gd name="T0" fmla="*/ 38 w 906"/>
                <a:gd name="T1" fmla="*/ 0 h 433"/>
                <a:gd name="T2" fmla="*/ 85 w 906"/>
                <a:gd name="T3" fmla="*/ 0 h 433"/>
                <a:gd name="T4" fmla="*/ 132 w 906"/>
                <a:gd name="T5" fmla="*/ 0 h 433"/>
                <a:gd name="T6" fmla="*/ 182 w 906"/>
                <a:gd name="T7" fmla="*/ 0 h 433"/>
                <a:gd name="T8" fmla="*/ 227 w 906"/>
                <a:gd name="T9" fmla="*/ 0 h 433"/>
                <a:gd name="T10" fmla="*/ 275 w 906"/>
                <a:gd name="T11" fmla="*/ 0 h 433"/>
                <a:gd name="T12" fmla="*/ 322 w 906"/>
                <a:gd name="T13" fmla="*/ 0 h 433"/>
                <a:gd name="T14" fmla="*/ 372 w 906"/>
                <a:gd name="T15" fmla="*/ 0 h 433"/>
                <a:gd name="T16" fmla="*/ 420 w 906"/>
                <a:gd name="T17" fmla="*/ 2 h 433"/>
                <a:gd name="T18" fmla="*/ 465 w 906"/>
                <a:gd name="T19" fmla="*/ 10 h 433"/>
                <a:gd name="T20" fmla="*/ 510 w 906"/>
                <a:gd name="T21" fmla="*/ 19 h 433"/>
                <a:gd name="T22" fmla="*/ 557 w 906"/>
                <a:gd name="T23" fmla="*/ 31 h 433"/>
                <a:gd name="T24" fmla="*/ 603 w 906"/>
                <a:gd name="T25" fmla="*/ 43 h 433"/>
                <a:gd name="T26" fmla="*/ 648 w 906"/>
                <a:gd name="T27" fmla="*/ 57 h 433"/>
                <a:gd name="T28" fmla="*/ 690 w 906"/>
                <a:gd name="T29" fmla="*/ 74 h 433"/>
                <a:gd name="T30" fmla="*/ 724 w 906"/>
                <a:gd name="T31" fmla="*/ 90 h 433"/>
                <a:gd name="T32" fmla="*/ 745 w 906"/>
                <a:gd name="T33" fmla="*/ 102 h 433"/>
                <a:gd name="T34" fmla="*/ 764 w 906"/>
                <a:gd name="T35" fmla="*/ 129 h 433"/>
                <a:gd name="T36" fmla="*/ 788 w 906"/>
                <a:gd name="T37" fmla="*/ 167 h 433"/>
                <a:gd name="T38" fmla="*/ 816 w 906"/>
                <a:gd name="T39" fmla="*/ 205 h 433"/>
                <a:gd name="T40" fmla="*/ 842 w 906"/>
                <a:gd name="T41" fmla="*/ 245 h 433"/>
                <a:gd name="T42" fmla="*/ 871 w 906"/>
                <a:gd name="T43" fmla="*/ 283 h 433"/>
                <a:gd name="T44" fmla="*/ 890 w 906"/>
                <a:gd name="T45" fmla="*/ 326 h 433"/>
                <a:gd name="T46" fmla="*/ 904 w 906"/>
                <a:gd name="T47" fmla="*/ 367 h 433"/>
                <a:gd name="T48" fmla="*/ 904 w 906"/>
                <a:gd name="T49" fmla="*/ 407 h 433"/>
                <a:gd name="T50" fmla="*/ 885 w 906"/>
                <a:gd name="T51" fmla="*/ 433 h 433"/>
                <a:gd name="T52" fmla="*/ 859 w 906"/>
                <a:gd name="T53" fmla="*/ 407 h 433"/>
                <a:gd name="T54" fmla="*/ 840 w 906"/>
                <a:gd name="T55" fmla="*/ 362 h 433"/>
                <a:gd name="T56" fmla="*/ 819 w 906"/>
                <a:gd name="T57" fmla="*/ 319 h 433"/>
                <a:gd name="T58" fmla="*/ 797 w 906"/>
                <a:gd name="T59" fmla="*/ 274 h 433"/>
                <a:gd name="T60" fmla="*/ 778 w 906"/>
                <a:gd name="T61" fmla="*/ 240 h 433"/>
                <a:gd name="T62" fmla="*/ 764 w 906"/>
                <a:gd name="T63" fmla="*/ 219 h 433"/>
                <a:gd name="T64" fmla="*/ 743 w 906"/>
                <a:gd name="T65" fmla="*/ 190 h 433"/>
                <a:gd name="T66" fmla="*/ 709 w 906"/>
                <a:gd name="T67" fmla="*/ 150 h 433"/>
                <a:gd name="T68" fmla="*/ 676 w 906"/>
                <a:gd name="T69" fmla="*/ 114 h 433"/>
                <a:gd name="T70" fmla="*/ 631 w 906"/>
                <a:gd name="T71" fmla="*/ 98 h 433"/>
                <a:gd name="T72" fmla="*/ 584 w 906"/>
                <a:gd name="T73" fmla="*/ 95 h 433"/>
                <a:gd name="T74" fmla="*/ 536 w 906"/>
                <a:gd name="T75" fmla="*/ 88 h 433"/>
                <a:gd name="T76" fmla="*/ 491 w 906"/>
                <a:gd name="T77" fmla="*/ 79 h 433"/>
                <a:gd name="T78" fmla="*/ 443 w 906"/>
                <a:gd name="T79" fmla="*/ 69 h 433"/>
                <a:gd name="T80" fmla="*/ 398 w 906"/>
                <a:gd name="T81" fmla="*/ 62 h 433"/>
                <a:gd name="T82" fmla="*/ 351 w 906"/>
                <a:gd name="T83" fmla="*/ 55 h 433"/>
                <a:gd name="T84" fmla="*/ 303 w 906"/>
                <a:gd name="T85" fmla="*/ 52 h 433"/>
                <a:gd name="T86" fmla="*/ 261 w 906"/>
                <a:gd name="T87" fmla="*/ 50 h 433"/>
                <a:gd name="T88" fmla="*/ 227 w 906"/>
                <a:gd name="T89" fmla="*/ 43 h 433"/>
                <a:gd name="T90" fmla="*/ 192 w 906"/>
                <a:gd name="T91" fmla="*/ 40 h 433"/>
                <a:gd name="T92" fmla="*/ 159 w 906"/>
                <a:gd name="T93" fmla="*/ 38 h 433"/>
                <a:gd name="T94" fmla="*/ 121 w 906"/>
                <a:gd name="T95" fmla="*/ 36 h 433"/>
                <a:gd name="T96" fmla="*/ 87 w 906"/>
                <a:gd name="T97" fmla="*/ 31 h 433"/>
                <a:gd name="T98" fmla="*/ 52 w 906"/>
                <a:gd name="T99" fmla="*/ 29 h 433"/>
                <a:gd name="T100" fmla="*/ 16 w 906"/>
                <a:gd name="T101" fmla="*/ 26 h 433"/>
                <a:gd name="T102" fmla="*/ 0 w 906"/>
                <a:gd name="T103" fmla="*/ 12 h 433"/>
                <a:gd name="T104" fmla="*/ 9 w 906"/>
                <a:gd name="T105" fmla="*/ 0 h 433"/>
                <a:gd name="T106" fmla="*/ 16 w 906"/>
                <a:gd name="T107" fmla="*/ 0 h 4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06"/>
                <a:gd name="T163" fmla="*/ 0 h 433"/>
                <a:gd name="T164" fmla="*/ 906 w 906"/>
                <a:gd name="T165" fmla="*/ 433 h 4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06" h="433">
                  <a:moveTo>
                    <a:pt x="16" y="0"/>
                  </a:moveTo>
                  <a:lnTo>
                    <a:pt x="38" y="0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2" y="0"/>
                  </a:lnTo>
                  <a:lnTo>
                    <a:pt x="159" y="0"/>
                  </a:lnTo>
                  <a:lnTo>
                    <a:pt x="182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51" y="0"/>
                  </a:lnTo>
                  <a:lnTo>
                    <a:pt x="275" y="0"/>
                  </a:lnTo>
                  <a:lnTo>
                    <a:pt x="301" y="0"/>
                  </a:lnTo>
                  <a:lnTo>
                    <a:pt x="322" y="0"/>
                  </a:lnTo>
                  <a:lnTo>
                    <a:pt x="349" y="0"/>
                  </a:lnTo>
                  <a:lnTo>
                    <a:pt x="372" y="0"/>
                  </a:lnTo>
                  <a:lnTo>
                    <a:pt x="396" y="2"/>
                  </a:lnTo>
                  <a:lnTo>
                    <a:pt x="420" y="2"/>
                  </a:lnTo>
                  <a:lnTo>
                    <a:pt x="441" y="7"/>
                  </a:lnTo>
                  <a:lnTo>
                    <a:pt x="465" y="10"/>
                  </a:lnTo>
                  <a:lnTo>
                    <a:pt x="491" y="17"/>
                  </a:lnTo>
                  <a:lnTo>
                    <a:pt x="510" y="19"/>
                  </a:lnTo>
                  <a:lnTo>
                    <a:pt x="536" y="24"/>
                  </a:lnTo>
                  <a:lnTo>
                    <a:pt x="557" y="31"/>
                  </a:lnTo>
                  <a:lnTo>
                    <a:pt x="581" y="38"/>
                  </a:lnTo>
                  <a:lnTo>
                    <a:pt x="603" y="43"/>
                  </a:lnTo>
                  <a:lnTo>
                    <a:pt x="626" y="50"/>
                  </a:lnTo>
                  <a:lnTo>
                    <a:pt x="648" y="57"/>
                  </a:lnTo>
                  <a:lnTo>
                    <a:pt x="671" y="67"/>
                  </a:lnTo>
                  <a:lnTo>
                    <a:pt x="690" y="74"/>
                  </a:lnTo>
                  <a:lnTo>
                    <a:pt x="714" y="86"/>
                  </a:lnTo>
                  <a:lnTo>
                    <a:pt x="724" y="90"/>
                  </a:lnTo>
                  <a:lnTo>
                    <a:pt x="736" y="95"/>
                  </a:lnTo>
                  <a:lnTo>
                    <a:pt x="745" y="102"/>
                  </a:lnTo>
                  <a:lnTo>
                    <a:pt x="757" y="109"/>
                  </a:lnTo>
                  <a:lnTo>
                    <a:pt x="764" y="129"/>
                  </a:lnTo>
                  <a:lnTo>
                    <a:pt x="776" y="145"/>
                  </a:lnTo>
                  <a:lnTo>
                    <a:pt x="788" y="167"/>
                  </a:lnTo>
                  <a:lnTo>
                    <a:pt x="802" y="188"/>
                  </a:lnTo>
                  <a:lnTo>
                    <a:pt x="816" y="205"/>
                  </a:lnTo>
                  <a:lnTo>
                    <a:pt x="828" y="224"/>
                  </a:lnTo>
                  <a:lnTo>
                    <a:pt x="842" y="245"/>
                  </a:lnTo>
                  <a:lnTo>
                    <a:pt x="859" y="264"/>
                  </a:lnTo>
                  <a:lnTo>
                    <a:pt x="871" y="283"/>
                  </a:lnTo>
                  <a:lnTo>
                    <a:pt x="883" y="305"/>
                  </a:lnTo>
                  <a:lnTo>
                    <a:pt x="890" y="326"/>
                  </a:lnTo>
                  <a:lnTo>
                    <a:pt x="899" y="345"/>
                  </a:lnTo>
                  <a:lnTo>
                    <a:pt x="904" y="367"/>
                  </a:lnTo>
                  <a:lnTo>
                    <a:pt x="906" y="388"/>
                  </a:lnTo>
                  <a:lnTo>
                    <a:pt x="904" y="407"/>
                  </a:lnTo>
                  <a:lnTo>
                    <a:pt x="902" y="433"/>
                  </a:lnTo>
                  <a:lnTo>
                    <a:pt x="885" y="433"/>
                  </a:lnTo>
                  <a:lnTo>
                    <a:pt x="871" y="433"/>
                  </a:lnTo>
                  <a:lnTo>
                    <a:pt x="859" y="407"/>
                  </a:lnTo>
                  <a:lnTo>
                    <a:pt x="849" y="388"/>
                  </a:lnTo>
                  <a:lnTo>
                    <a:pt x="840" y="362"/>
                  </a:lnTo>
                  <a:lnTo>
                    <a:pt x="830" y="340"/>
                  </a:lnTo>
                  <a:lnTo>
                    <a:pt x="819" y="319"/>
                  </a:lnTo>
                  <a:lnTo>
                    <a:pt x="809" y="295"/>
                  </a:lnTo>
                  <a:lnTo>
                    <a:pt x="797" y="274"/>
                  </a:lnTo>
                  <a:lnTo>
                    <a:pt x="785" y="255"/>
                  </a:lnTo>
                  <a:lnTo>
                    <a:pt x="778" y="240"/>
                  </a:lnTo>
                  <a:lnTo>
                    <a:pt x="771" y="231"/>
                  </a:lnTo>
                  <a:lnTo>
                    <a:pt x="764" y="219"/>
                  </a:lnTo>
                  <a:lnTo>
                    <a:pt x="757" y="209"/>
                  </a:lnTo>
                  <a:lnTo>
                    <a:pt x="743" y="190"/>
                  </a:lnTo>
                  <a:lnTo>
                    <a:pt x="728" y="171"/>
                  </a:lnTo>
                  <a:lnTo>
                    <a:pt x="709" y="150"/>
                  </a:lnTo>
                  <a:lnTo>
                    <a:pt x="693" y="133"/>
                  </a:lnTo>
                  <a:lnTo>
                    <a:pt x="676" y="114"/>
                  </a:lnTo>
                  <a:lnTo>
                    <a:pt x="657" y="100"/>
                  </a:lnTo>
                  <a:lnTo>
                    <a:pt x="631" y="98"/>
                  </a:lnTo>
                  <a:lnTo>
                    <a:pt x="610" y="98"/>
                  </a:lnTo>
                  <a:lnTo>
                    <a:pt x="584" y="95"/>
                  </a:lnTo>
                  <a:lnTo>
                    <a:pt x="562" y="93"/>
                  </a:lnTo>
                  <a:lnTo>
                    <a:pt x="536" y="88"/>
                  </a:lnTo>
                  <a:lnTo>
                    <a:pt x="515" y="83"/>
                  </a:lnTo>
                  <a:lnTo>
                    <a:pt x="491" y="79"/>
                  </a:lnTo>
                  <a:lnTo>
                    <a:pt x="470" y="76"/>
                  </a:lnTo>
                  <a:lnTo>
                    <a:pt x="443" y="69"/>
                  </a:lnTo>
                  <a:lnTo>
                    <a:pt x="422" y="67"/>
                  </a:lnTo>
                  <a:lnTo>
                    <a:pt x="398" y="62"/>
                  </a:lnTo>
                  <a:lnTo>
                    <a:pt x="375" y="60"/>
                  </a:lnTo>
                  <a:lnTo>
                    <a:pt x="351" y="55"/>
                  </a:lnTo>
                  <a:lnTo>
                    <a:pt x="327" y="52"/>
                  </a:lnTo>
                  <a:lnTo>
                    <a:pt x="303" y="52"/>
                  </a:lnTo>
                  <a:lnTo>
                    <a:pt x="280" y="55"/>
                  </a:lnTo>
                  <a:lnTo>
                    <a:pt x="261" y="50"/>
                  </a:lnTo>
                  <a:lnTo>
                    <a:pt x="244" y="48"/>
                  </a:lnTo>
                  <a:lnTo>
                    <a:pt x="227" y="43"/>
                  </a:lnTo>
                  <a:lnTo>
                    <a:pt x="211" y="43"/>
                  </a:lnTo>
                  <a:lnTo>
                    <a:pt x="192" y="40"/>
                  </a:lnTo>
                  <a:lnTo>
                    <a:pt x="178" y="38"/>
                  </a:lnTo>
                  <a:lnTo>
                    <a:pt x="159" y="38"/>
                  </a:lnTo>
                  <a:lnTo>
                    <a:pt x="142" y="38"/>
                  </a:lnTo>
                  <a:lnTo>
                    <a:pt x="121" y="36"/>
                  </a:lnTo>
                  <a:lnTo>
                    <a:pt x="106" y="33"/>
                  </a:lnTo>
                  <a:lnTo>
                    <a:pt x="87" y="31"/>
                  </a:lnTo>
                  <a:lnTo>
                    <a:pt x="71" y="31"/>
                  </a:lnTo>
                  <a:lnTo>
                    <a:pt x="52" y="29"/>
                  </a:lnTo>
                  <a:lnTo>
                    <a:pt x="35" y="29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0" name="Freeform 172"/>
            <p:cNvSpPr>
              <a:spLocks/>
            </p:cNvSpPr>
            <p:nvPr/>
          </p:nvSpPr>
          <p:spPr bwMode="auto">
            <a:xfrm>
              <a:off x="3042" y="7176"/>
              <a:ext cx="410" cy="339"/>
            </a:xfrm>
            <a:custGeom>
              <a:avLst/>
              <a:gdLst>
                <a:gd name="T0" fmla="*/ 473 w 513"/>
                <a:gd name="T1" fmla="*/ 0 h 424"/>
                <a:gd name="T2" fmla="*/ 501 w 513"/>
                <a:gd name="T3" fmla="*/ 21 h 424"/>
                <a:gd name="T4" fmla="*/ 494 w 513"/>
                <a:gd name="T5" fmla="*/ 38 h 424"/>
                <a:gd name="T6" fmla="*/ 454 w 513"/>
                <a:gd name="T7" fmla="*/ 43 h 424"/>
                <a:gd name="T8" fmla="*/ 418 w 513"/>
                <a:gd name="T9" fmla="*/ 55 h 424"/>
                <a:gd name="T10" fmla="*/ 383 w 513"/>
                <a:gd name="T11" fmla="*/ 67 h 424"/>
                <a:gd name="T12" fmla="*/ 349 w 513"/>
                <a:gd name="T13" fmla="*/ 86 h 424"/>
                <a:gd name="T14" fmla="*/ 316 w 513"/>
                <a:gd name="T15" fmla="*/ 107 h 424"/>
                <a:gd name="T16" fmla="*/ 285 w 513"/>
                <a:gd name="T17" fmla="*/ 133 h 424"/>
                <a:gd name="T18" fmla="*/ 255 w 513"/>
                <a:gd name="T19" fmla="*/ 159 h 424"/>
                <a:gd name="T20" fmla="*/ 226 w 513"/>
                <a:gd name="T21" fmla="*/ 190 h 424"/>
                <a:gd name="T22" fmla="*/ 195 w 513"/>
                <a:gd name="T23" fmla="*/ 217 h 424"/>
                <a:gd name="T24" fmla="*/ 169 w 513"/>
                <a:gd name="T25" fmla="*/ 248 h 424"/>
                <a:gd name="T26" fmla="*/ 141 w 513"/>
                <a:gd name="T27" fmla="*/ 278 h 424"/>
                <a:gd name="T28" fmla="*/ 117 w 513"/>
                <a:gd name="T29" fmla="*/ 309 h 424"/>
                <a:gd name="T30" fmla="*/ 93 w 513"/>
                <a:gd name="T31" fmla="*/ 340 h 424"/>
                <a:gd name="T32" fmla="*/ 69 w 513"/>
                <a:gd name="T33" fmla="*/ 374 h 424"/>
                <a:gd name="T34" fmla="*/ 50 w 513"/>
                <a:gd name="T35" fmla="*/ 405 h 424"/>
                <a:gd name="T36" fmla="*/ 22 w 513"/>
                <a:gd name="T37" fmla="*/ 424 h 424"/>
                <a:gd name="T38" fmla="*/ 0 w 513"/>
                <a:gd name="T39" fmla="*/ 405 h 424"/>
                <a:gd name="T40" fmla="*/ 0 w 513"/>
                <a:gd name="T41" fmla="*/ 371 h 424"/>
                <a:gd name="T42" fmla="*/ 15 w 513"/>
                <a:gd name="T43" fmla="*/ 340 h 424"/>
                <a:gd name="T44" fmla="*/ 36 w 513"/>
                <a:gd name="T45" fmla="*/ 314 h 424"/>
                <a:gd name="T46" fmla="*/ 62 w 513"/>
                <a:gd name="T47" fmla="*/ 283 h 424"/>
                <a:gd name="T48" fmla="*/ 93 w 513"/>
                <a:gd name="T49" fmla="*/ 257 h 424"/>
                <a:gd name="T50" fmla="*/ 124 w 513"/>
                <a:gd name="T51" fmla="*/ 229 h 424"/>
                <a:gd name="T52" fmla="*/ 148 w 513"/>
                <a:gd name="T53" fmla="*/ 200 h 424"/>
                <a:gd name="T54" fmla="*/ 176 w 513"/>
                <a:gd name="T55" fmla="*/ 167 h 424"/>
                <a:gd name="T56" fmla="*/ 202 w 513"/>
                <a:gd name="T57" fmla="*/ 129 h 424"/>
                <a:gd name="T58" fmla="*/ 236 w 513"/>
                <a:gd name="T59" fmla="*/ 90 h 424"/>
                <a:gd name="T60" fmla="*/ 271 w 513"/>
                <a:gd name="T61" fmla="*/ 62 h 424"/>
                <a:gd name="T62" fmla="*/ 312 w 513"/>
                <a:gd name="T63" fmla="*/ 36 h 424"/>
                <a:gd name="T64" fmla="*/ 352 w 513"/>
                <a:gd name="T65" fmla="*/ 10 h 424"/>
                <a:gd name="T66" fmla="*/ 395 w 513"/>
                <a:gd name="T67" fmla="*/ 0 h 424"/>
                <a:gd name="T68" fmla="*/ 440 w 513"/>
                <a:gd name="T69" fmla="*/ 0 h 424"/>
                <a:gd name="T70" fmla="*/ 463 w 513"/>
                <a:gd name="T71" fmla="*/ 0 h 4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3"/>
                <a:gd name="T109" fmla="*/ 0 h 424"/>
                <a:gd name="T110" fmla="*/ 513 w 513"/>
                <a:gd name="T111" fmla="*/ 424 h 4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3" h="424">
                  <a:moveTo>
                    <a:pt x="463" y="0"/>
                  </a:moveTo>
                  <a:lnTo>
                    <a:pt x="473" y="0"/>
                  </a:lnTo>
                  <a:lnTo>
                    <a:pt x="490" y="5"/>
                  </a:lnTo>
                  <a:lnTo>
                    <a:pt x="501" y="21"/>
                  </a:lnTo>
                  <a:lnTo>
                    <a:pt x="513" y="38"/>
                  </a:lnTo>
                  <a:lnTo>
                    <a:pt x="494" y="38"/>
                  </a:lnTo>
                  <a:lnTo>
                    <a:pt x="473" y="40"/>
                  </a:lnTo>
                  <a:lnTo>
                    <a:pt x="454" y="43"/>
                  </a:lnTo>
                  <a:lnTo>
                    <a:pt x="437" y="50"/>
                  </a:lnTo>
                  <a:lnTo>
                    <a:pt x="418" y="55"/>
                  </a:lnTo>
                  <a:lnTo>
                    <a:pt x="402" y="62"/>
                  </a:lnTo>
                  <a:lnTo>
                    <a:pt x="383" y="67"/>
                  </a:lnTo>
                  <a:lnTo>
                    <a:pt x="368" y="79"/>
                  </a:lnTo>
                  <a:lnTo>
                    <a:pt x="349" y="86"/>
                  </a:lnTo>
                  <a:lnTo>
                    <a:pt x="333" y="98"/>
                  </a:lnTo>
                  <a:lnTo>
                    <a:pt x="316" y="107"/>
                  </a:lnTo>
                  <a:lnTo>
                    <a:pt x="302" y="121"/>
                  </a:lnTo>
                  <a:lnTo>
                    <a:pt x="285" y="133"/>
                  </a:lnTo>
                  <a:lnTo>
                    <a:pt x="269" y="145"/>
                  </a:lnTo>
                  <a:lnTo>
                    <a:pt x="255" y="159"/>
                  </a:lnTo>
                  <a:lnTo>
                    <a:pt x="243" y="176"/>
                  </a:lnTo>
                  <a:lnTo>
                    <a:pt x="226" y="190"/>
                  </a:lnTo>
                  <a:lnTo>
                    <a:pt x="209" y="202"/>
                  </a:lnTo>
                  <a:lnTo>
                    <a:pt x="195" y="217"/>
                  </a:lnTo>
                  <a:lnTo>
                    <a:pt x="183" y="233"/>
                  </a:lnTo>
                  <a:lnTo>
                    <a:pt x="169" y="248"/>
                  </a:lnTo>
                  <a:lnTo>
                    <a:pt x="155" y="264"/>
                  </a:lnTo>
                  <a:lnTo>
                    <a:pt x="141" y="278"/>
                  </a:lnTo>
                  <a:lnTo>
                    <a:pt x="129" y="295"/>
                  </a:lnTo>
                  <a:lnTo>
                    <a:pt x="117" y="309"/>
                  </a:lnTo>
                  <a:lnTo>
                    <a:pt x="105" y="328"/>
                  </a:lnTo>
                  <a:lnTo>
                    <a:pt x="93" y="340"/>
                  </a:lnTo>
                  <a:lnTo>
                    <a:pt x="81" y="359"/>
                  </a:lnTo>
                  <a:lnTo>
                    <a:pt x="69" y="374"/>
                  </a:lnTo>
                  <a:lnTo>
                    <a:pt x="62" y="393"/>
                  </a:lnTo>
                  <a:lnTo>
                    <a:pt x="50" y="405"/>
                  </a:lnTo>
                  <a:lnTo>
                    <a:pt x="41" y="424"/>
                  </a:lnTo>
                  <a:lnTo>
                    <a:pt x="22" y="424"/>
                  </a:lnTo>
                  <a:lnTo>
                    <a:pt x="5" y="424"/>
                  </a:lnTo>
                  <a:lnTo>
                    <a:pt x="0" y="405"/>
                  </a:lnTo>
                  <a:lnTo>
                    <a:pt x="0" y="390"/>
                  </a:lnTo>
                  <a:lnTo>
                    <a:pt x="0" y="371"/>
                  </a:lnTo>
                  <a:lnTo>
                    <a:pt x="8" y="357"/>
                  </a:lnTo>
                  <a:lnTo>
                    <a:pt x="15" y="340"/>
                  </a:lnTo>
                  <a:lnTo>
                    <a:pt x="24" y="328"/>
                  </a:lnTo>
                  <a:lnTo>
                    <a:pt x="36" y="314"/>
                  </a:lnTo>
                  <a:lnTo>
                    <a:pt x="50" y="300"/>
                  </a:lnTo>
                  <a:lnTo>
                    <a:pt x="62" y="283"/>
                  </a:lnTo>
                  <a:lnTo>
                    <a:pt x="76" y="269"/>
                  </a:lnTo>
                  <a:lnTo>
                    <a:pt x="93" y="257"/>
                  </a:lnTo>
                  <a:lnTo>
                    <a:pt x="110" y="243"/>
                  </a:lnTo>
                  <a:lnTo>
                    <a:pt x="124" y="229"/>
                  </a:lnTo>
                  <a:lnTo>
                    <a:pt x="136" y="214"/>
                  </a:lnTo>
                  <a:lnTo>
                    <a:pt x="148" y="200"/>
                  </a:lnTo>
                  <a:lnTo>
                    <a:pt x="162" y="188"/>
                  </a:lnTo>
                  <a:lnTo>
                    <a:pt x="176" y="167"/>
                  </a:lnTo>
                  <a:lnTo>
                    <a:pt x="190" y="145"/>
                  </a:lnTo>
                  <a:lnTo>
                    <a:pt x="202" y="129"/>
                  </a:lnTo>
                  <a:lnTo>
                    <a:pt x="221" y="112"/>
                  </a:lnTo>
                  <a:lnTo>
                    <a:pt x="236" y="90"/>
                  </a:lnTo>
                  <a:lnTo>
                    <a:pt x="255" y="76"/>
                  </a:lnTo>
                  <a:lnTo>
                    <a:pt x="271" y="62"/>
                  </a:lnTo>
                  <a:lnTo>
                    <a:pt x="293" y="50"/>
                  </a:lnTo>
                  <a:lnTo>
                    <a:pt x="312" y="36"/>
                  </a:lnTo>
                  <a:lnTo>
                    <a:pt x="330" y="21"/>
                  </a:lnTo>
                  <a:lnTo>
                    <a:pt x="352" y="10"/>
                  </a:lnTo>
                  <a:lnTo>
                    <a:pt x="376" y="2"/>
                  </a:lnTo>
                  <a:lnTo>
                    <a:pt x="395" y="0"/>
                  </a:lnTo>
                  <a:lnTo>
                    <a:pt x="416" y="0"/>
                  </a:lnTo>
                  <a:lnTo>
                    <a:pt x="44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1" name="Freeform 173"/>
            <p:cNvSpPr>
              <a:spLocks/>
            </p:cNvSpPr>
            <p:nvPr/>
          </p:nvSpPr>
          <p:spPr bwMode="auto">
            <a:xfrm>
              <a:off x="5430" y="9490"/>
              <a:ext cx="270" cy="464"/>
            </a:xfrm>
            <a:custGeom>
              <a:avLst/>
              <a:gdLst>
                <a:gd name="T0" fmla="*/ 323 w 337"/>
                <a:gd name="T1" fmla="*/ 7 h 581"/>
                <a:gd name="T2" fmla="*/ 335 w 337"/>
                <a:gd name="T3" fmla="*/ 24 h 581"/>
                <a:gd name="T4" fmla="*/ 335 w 337"/>
                <a:gd name="T5" fmla="*/ 43 h 581"/>
                <a:gd name="T6" fmla="*/ 323 w 337"/>
                <a:gd name="T7" fmla="*/ 64 h 581"/>
                <a:gd name="T8" fmla="*/ 304 w 337"/>
                <a:gd name="T9" fmla="*/ 88 h 581"/>
                <a:gd name="T10" fmla="*/ 285 w 337"/>
                <a:gd name="T11" fmla="*/ 107 h 581"/>
                <a:gd name="T12" fmla="*/ 270 w 337"/>
                <a:gd name="T13" fmla="*/ 129 h 581"/>
                <a:gd name="T14" fmla="*/ 261 w 337"/>
                <a:gd name="T15" fmla="*/ 152 h 581"/>
                <a:gd name="T16" fmla="*/ 249 w 337"/>
                <a:gd name="T17" fmla="*/ 176 h 581"/>
                <a:gd name="T18" fmla="*/ 230 w 337"/>
                <a:gd name="T19" fmla="*/ 212 h 581"/>
                <a:gd name="T20" fmla="*/ 213 w 337"/>
                <a:gd name="T21" fmla="*/ 245 h 581"/>
                <a:gd name="T22" fmla="*/ 202 w 337"/>
                <a:gd name="T23" fmla="*/ 283 h 581"/>
                <a:gd name="T24" fmla="*/ 185 w 337"/>
                <a:gd name="T25" fmla="*/ 319 h 581"/>
                <a:gd name="T26" fmla="*/ 166 w 337"/>
                <a:gd name="T27" fmla="*/ 357 h 581"/>
                <a:gd name="T28" fmla="*/ 147 w 337"/>
                <a:gd name="T29" fmla="*/ 390 h 581"/>
                <a:gd name="T30" fmla="*/ 121 w 337"/>
                <a:gd name="T31" fmla="*/ 426 h 581"/>
                <a:gd name="T32" fmla="*/ 100 w 337"/>
                <a:gd name="T33" fmla="*/ 450 h 581"/>
                <a:gd name="T34" fmla="*/ 85 w 337"/>
                <a:gd name="T35" fmla="*/ 483 h 581"/>
                <a:gd name="T36" fmla="*/ 71 w 337"/>
                <a:gd name="T37" fmla="*/ 519 h 581"/>
                <a:gd name="T38" fmla="*/ 57 w 337"/>
                <a:gd name="T39" fmla="*/ 552 h 581"/>
                <a:gd name="T40" fmla="*/ 38 w 337"/>
                <a:gd name="T41" fmla="*/ 567 h 581"/>
                <a:gd name="T42" fmla="*/ 12 w 337"/>
                <a:gd name="T43" fmla="*/ 576 h 581"/>
                <a:gd name="T44" fmla="*/ 0 w 337"/>
                <a:gd name="T45" fmla="*/ 564 h 581"/>
                <a:gd name="T46" fmla="*/ 2 w 337"/>
                <a:gd name="T47" fmla="*/ 538 h 581"/>
                <a:gd name="T48" fmla="*/ 9 w 337"/>
                <a:gd name="T49" fmla="*/ 509 h 581"/>
                <a:gd name="T50" fmla="*/ 21 w 337"/>
                <a:gd name="T51" fmla="*/ 483 h 581"/>
                <a:gd name="T52" fmla="*/ 31 w 337"/>
                <a:gd name="T53" fmla="*/ 457 h 581"/>
                <a:gd name="T54" fmla="*/ 45 w 337"/>
                <a:gd name="T55" fmla="*/ 429 h 581"/>
                <a:gd name="T56" fmla="*/ 59 w 337"/>
                <a:gd name="T57" fmla="*/ 405 h 581"/>
                <a:gd name="T58" fmla="*/ 78 w 337"/>
                <a:gd name="T59" fmla="*/ 381 h 581"/>
                <a:gd name="T60" fmla="*/ 92 w 337"/>
                <a:gd name="T61" fmla="*/ 357 h 581"/>
                <a:gd name="T62" fmla="*/ 107 w 337"/>
                <a:gd name="T63" fmla="*/ 331 h 581"/>
                <a:gd name="T64" fmla="*/ 123 w 337"/>
                <a:gd name="T65" fmla="*/ 305 h 581"/>
                <a:gd name="T66" fmla="*/ 140 w 337"/>
                <a:gd name="T67" fmla="*/ 283 h 581"/>
                <a:gd name="T68" fmla="*/ 154 w 337"/>
                <a:gd name="T69" fmla="*/ 257 h 581"/>
                <a:gd name="T70" fmla="*/ 168 w 337"/>
                <a:gd name="T71" fmla="*/ 231 h 581"/>
                <a:gd name="T72" fmla="*/ 180 w 337"/>
                <a:gd name="T73" fmla="*/ 207 h 581"/>
                <a:gd name="T74" fmla="*/ 190 w 337"/>
                <a:gd name="T75" fmla="*/ 181 h 581"/>
                <a:gd name="T76" fmla="*/ 206 w 337"/>
                <a:gd name="T77" fmla="*/ 145 h 581"/>
                <a:gd name="T78" fmla="*/ 225 w 337"/>
                <a:gd name="T79" fmla="*/ 95 h 581"/>
                <a:gd name="T80" fmla="*/ 244 w 337"/>
                <a:gd name="T81" fmla="*/ 62 h 581"/>
                <a:gd name="T82" fmla="*/ 259 w 337"/>
                <a:gd name="T83" fmla="*/ 38 h 581"/>
                <a:gd name="T84" fmla="*/ 275 w 337"/>
                <a:gd name="T85" fmla="*/ 22 h 581"/>
                <a:gd name="T86" fmla="*/ 297 w 337"/>
                <a:gd name="T87" fmla="*/ 5 h 581"/>
                <a:gd name="T88" fmla="*/ 311 w 337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7"/>
                <a:gd name="T136" fmla="*/ 0 h 581"/>
                <a:gd name="T137" fmla="*/ 337 w 337"/>
                <a:gd name="T138" fmla="*/ 581 h 5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7" h="581">
                  <a:moveTo>
                    <a:pt x="311" y="0"/>
                  </a:moveTo>
                  <a:lnTo>
                    <a:pt x="323" y="7"/>
                  </a:lnTo>
                  <a:lnTo>
                    <a:pt x="332" y="14"/>
                  </a:lnTo>
                  <a:lnTo>
                    <a:pt x="335" y="24"/>
                  </a:lnTo>
                  <a:lnTo>
                    <a:pt x="337" y="33"/>
                  </a:lnTo>
                  <a:lnTo>
                    <a:pt x="335" y="43"/>
                  </a:lnTo>
                  <a:lnTo>
                    <a:pt x="330" y="55"/>
                  </a:lnTo>
                  <a:lnTo>
                    <a:pt x="323" y="64"/>
                  </a:lnTo>
                  <a:lnTo>
                    <a:pt x="316" y="79"/>
                  </a:lnTo>
                  <a:lnTo>
                    <a:pt x="304" y="88"/>
                  </a:lnTo>
                  <a:lnTo>
                    <a:pt x="294" y="98"/>
                  </a:lnTo>
                  <a:lnTo>
                    <a:pt x="285" y="107"/>
                  </a:lnTo>
                  <a:lnTo>
                    <a:pt x="278" y="119"/>
                  </a:lnTo>
                  <a:lnTo>
                    <a:pt x="270" y="129"/>
                  </a:lnTo>
                  <a:lnTo>
                    <a:pt x="266" y="141"/>
                  </a:lnTo>
                  <a:lnTo>
                    <a:pt x="261" y="152"/>
                  </a:lnTo>
                  <a:lnTo>
                    <a:pt x="263" y="162"/>
                  </a:lnTo>
                  <a:lnTo>
                    <a:pt x="249" y="176"/>
                  </a:lnTo>
                  <a:lnTo>
                    <a:pt x="240" y="195"/>
                  </a:lnTo>
                  <a:lnTo>
                    <a:pt x="230" y="212"/>
                  </a:lnTo>
                  <a:lnTo>
                    <a:pt x="223" y="229"/>
                  </a:lnTo>
                  <a:lnTo>
                    <a:pt x="213" y="245"/>
                  </a:lnTo>
                  <a:lnTo>
                    <a:pt x="209" y="267"/>
                  </a:lnTo>
                  <a:lnTo>
                    <a:pt x="202" y="283"/>
                  </a:lnTo>
                  <a:lnTo>
                    <a:pt x="194" y="302"/>
                  </a:lnTo>
                  <a:lnTo>
                    <a:pt x="185" y="319"/>
                  </a:lnTo>
                  <a:lnTo>
                    <a:pt x="175" y="338"/>
                  </a:lnTo>
                  <a:lnTo>
                    <a:pt x="166" y="357"/>
                  </a:lnTo>
                  <a:lnTo>
                    <a:pt x="156" y="374"/>
                  </a:lnTo>
                  <a:lnTo>
                    <a:pt x="147" y="390"/>
                  </a:lnTo>
                  <a:lnTo>
                    <a:pt x="135" y="410"/>
                  </a:lnTo>
                  <a:lnTo>
                    <a:pt x="121" y="426"/>
                  </a:lnTo>
                  <a:lnTo>
                    <a:pt x="107" y="443"/>
                  </a:lnTo>
                  <a:lnTo>
                    <a:pt x="100" y="450"/>
                  </a:lnTo>
                  <a:lnTo>
                    <a:pt x="95" y="467"/>
                  </a:lnTo>
                  <a:lnTo>
                    <a:pt x="85" y="483"/>
                  </a:lnTo>
                  <a:lnTo>
                    <a:pt x="81" y="502"/>
                  </a:lnTo>
                  <a:lnTo>
                    <a:pt x="71" y="519"/>
                  </a:lnTo>
                  <a:lnTo>
                    <a:pt x="64" y="538"/>
                  </a:lnTo>
                  <a:lnTo>
                    <a:pt x="57" y="552"/>
                  </a:lnTo>
                  <a:lnTo>
                    <a:pt x="57" y="564"/>
                  </a:lnTo>
                  <a:lnTo>
                    <a:pt x="38" y="567"/>
                  </a:lnTo>
                  <a:lnTo>
                    <a:pt x="24" y="571"/>
                  </a:lnTo>
                  <a:lnTo>
                    <a:pt x="12" y="576"/>
                  </a:lnTo>
                  <a:lnTo>
                    <a:pt x="0" y="581"/>
                  </a:lnTo>
                  <a:lnTo>
                    <a:pt x="0" y="564"/>
                  </a:lnTo>
                  <a:lnTo>
                    <a:pt x="0" y="552"/>
                  </a:lnTo>
                  <a:lnTo>
                    <a:pt x="2" y="538"/>
                  </a:lnTo>
                  <a:lnTo>
                    <a:pt x="7" y="524"/>
                  </a:lnTo>
                  <a:lnTo>
                    <a:pt x="9" y="509"/>
                  </a:lnTo>
                  <a:lnTo>
                    <a:pt x="14" y="495"/>
                  </a:lnTo>
                  <a:lnTo>
                    <a:pt x="21" y="483"/>
                  </a:lnTo>
                  <a:lnTo>
                    <a:pt x="26" y="471"/>
                  </a:lnTo>
                  <a:lnTo>
                    <a:pt x="31" y="457"/>
                  </a:lnTo>
                  <a:lnTo>
                    <a:pt x="38" y="443"/>
                  </a:lnTo>
                  <a:lnTo>
                    <a:pt x="45" y="429"/>
                  </a:lnTo>
                  <a:lnTo>
                    <a:pt x="52" y="419"/>
                  </a:lnTo>
                  <a:lnTo>
                    <a:pt x="59" y="405"/>
                  </a:lnTo>
                  <a:lnTo>
                    <a:pt x="69" y="393"/>
                  </a:lnTo>
                  <a:lnTo>
                    <a:pt x="78" y="381"/>
                  </a:lnTo>
                  <a:lnTo>
                    <a:pt x="85" y="369"/>
                  </a:lnTo>
                  <a:lnTo>
                    <a:pt x="92" y="357"/>
                  </a:lnTo>
                  <a:lnTo>
                    <a:pt x="100" y="345"/>
                  </a:lnTo>
                  <a:lnTo>
                    <a:pt x="107" y="331"/>
                  </a:lnTo>
                  <a:lnTo>
                    <a:pt x="116" y="319"/>
                  </a:lnTo>
                  <a:lnTo>
                    <a:pt x="123" y="305"/>
                  </a:lnTo>
                  <a:lnTo>
                    <a:pt x="133" y="295"/>
                  </a:lnTo>
                  <a:lnTo>
                    <a:pt x="140" y="283"/>
                  </a:lnTo>
                  <a:lnTo>
                    <a:pt x="149" y="271"/>
                  </a:lnTo>
                  <a:lnTo>
                    <a:pt x="154" y="257"/>
                  </a:lnTo>
                  <a:lnTo>
                    <a:pt x="161" y="245"/>
                  </a:lnTo>
                  <a:lnTo>
                    <a:pt x="168" y="231"/>
                  </a:lnTo>
                  <a:lnTo>
                    <a:pt x="175" y="221"/>
                  </a:lnTo>
                  <a:lnTo>
                    <a:pt x="180" y="207"/>
                  </a:lnTo>
                  <a:lnTo>
                    <a:pt x="185" y="195"/>
                  </a:lnTo>
                  <a:lnTo>
                    <a:pt x="190" y="181"/>
                  </a:lnTo>
                  <a:lnTo>
                    <a:pt x="197" y="169"/>
                  </a:lnTo>
                  <a:lnTo>
                    <a:pt x="206" y="145"/>
                  </a:lnTo>
                  <a:lnTo>
                    <a:pt x="216" y="121"/>
                  </a:lnTo>
                  <a:lnTo>
                    <a:pt x="225" y="95"/>
                  </a:lnTo>
                  <a:lnTo>
                    <a:pt x="240" y="76"/>
                  </a:lnTo>
                  <a:lnTo>
                    <a:pt x="244" y="62"/>
                  </a:lnTo>
                  <a:lnTo>
                    <a:pt x="251" y="50"/>
                  </a:lnTo>
                  <a:lnTo>
                    <a:pt x="259" y="38"/>
                  </a:lnTo>
                  <a:lnTo>
                    <a:pt x="268" y="31"/>
                  </a:lnTo>
                  <a:lnTo>
                    <a:pt x="275" y="22"/>
                  </a:lnTo>
                  <a:lnTo>
                    <a:pt x="285" y="12"/>
                  </a:lnTo>
                  <a:lnTo>
                    <a:pt x="297" y="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2" name="Freeform 174"/>
            <p:cNvSpPr>
              <a:spLocks/>
            </p:cNvSpPr>
            <p:nvPr/>
          </p:nvSpPr>
          <p:spPr bwMode="auto">
            <a:xfrm>
              <a:off x="5040" y="10042"/>
              <a:ext cx="376" cy="768"/>
            </a:xfrm>
            <a:custGeom>
              <a:avLst/>
              <a:gdLst>
                <a:gd name="T0" fmla="*/ 456 w 470"/>
                <a:gd name="T1" fmla="*/ 8 h 960"/>
                <a:gd name="T2" fmla="*/ 468 w 470"/>
                <a:gd name="T3" fmla="*/ 36 h 960"/>
                <a:gd name="T4" fmla="*/ 465 w 470"/>
                <a:gd name="T5" fmla="*/ 65 h 960"/>
                <a:gd name="T6" fmla="*/ 456 w 470"/>
                <a:gd name="T7" fmla="*/ 91 h 960"/>
                <a:gd name="T8" fmla="*/ 439 w 470"/>
                <a:gd name="T9" fmla="*/ 122 h 960"/>
                <a:gd name="T10" fmla="*/ 418 w 470"/>
                <a:gd name="T11" fmla="*/ 148 h 960"/>
                <a:gd name="T12" fmla="*/ 397 w 470"/>
                <a:gd name="T13" fmla="*/ 177 h 960"/>
                <a:gd name="T14" fmla="*/ 382 w 470"/>
                <a:gd name="T15" fmla="*/ 200 h 960"/>
                <a:gd name="T16" fmla="*/ 363 w 470"/>
                <a:gd name="T17" fmla="*/ 231 h 960"/>
                <a:gd name="T18" fmla="*/ 337 w 470"/>
                <a:gd name="T19" fmla="*/ 267 h 960"/>
                <a:gd name="T20" fmla="*/ 316 w 470"/>
                <a:gd name="T21" fmla="*/ 303 h 960"/>
                <a:gd name="T22" fmla="*/ 294 w 470"/>
                <a:gd name="T23" fmla="*/ 338 h 960"/>
                <a:gd name="T24" fmla="*/ 273 w 470"/>
                <a:gd name="T25" fmla="*/ 379 h 960"/>
                <a:gd name="T26" fmla="*/ 254 w 470"/>
                <a:gd name="T27" fmla="*/ 415 h 960"/>
                <a:gd name="T28" fmla="*/ 235 w 470"/>
                <a:gd name="T29" fmla="*/ 455 h 960"/>
                <a:gd name="T30" fmla="*/ 216 w 470"/>
                <a:gd name="T31" fmla="*/ 491 h 960"/>
                <a:gd name="T32" fmla="*/ 197 w 470"/>
                <a:gd name="T33" fmla="*/ 531 h 960"/>
                <a:gd name="T34" fmla="*/ 181 w 470"/>
                <a:gd name="T35" fmla="*/ 567 h 960"/>
                <a:gd name="T36" fmla="*/ 164 w 470"/>
                <a:gd name="T37" fmla="*/ 605 h 960"/>
                <a:gd name="T38" fmla="*/ 145 w 470"/>
                <a:gd name="T39" fmla="*/ 645 h 960"/>
                <a:gd name="T40" fmla="*/ 126 w 470"/>
                <a:gd name="T41" fmla="*/ 684 h 960"/>
                <a:gd name="T42" fmla="*/ 109 w 470"/>
                <a:gd name="T43" fmla="*/ 722 h 960"/>
                <a:gd name="T44" fmla="*/ 90 w 470"/>
                <a:gd name="T45" fmla="*/ 760 h 960"/>
                <a:gd name="T46" fmla="*/ 71 w 470"/>
                <a:gd name="T47" fmla="*/ 800 h 960"/>
                <a:gd name="T48" fmla="*/ 59 w 470"/>
                <a:gd name="T49" fmla="*/ 829 h 960"/>
                <a:gd name="T50" fmla="*/ 57 w 470"/>
                <a:gd name="T51" fmla="*/ 867 h 960"/>
                <a:gd name="T52" fmla="*/ 55 w 470"/>
                <a:gd name="T53" fmla="*/ 910 h 960"/>
                <a:gd name="T54" fmla="*/ 55 w 470"/>
                <a:gd name="T55" fmla="*/ 945 h 960"/>
                <a:gd name="T56" fmla="*/ 40 w 470"/>
                <a:gd name="T57" fmla="*/ 953 h 960"/>
                <a:gd name="T58" fmla="*/ 14 w 470"/>
                <a:gd name="T59" fmla="*/ 948 h 960"/>
                <a:gd name="T60" fmla="*/ 0 w 470"/>
                <a:gd name="T61" fmla="*/ 926 h 960"/>
                <a:gd name="T62" fmla="*/ 0 w 470"/>
                <a:gd name="T63" fmla="*/ 879 h 960"/>
                <a:gd name="T64" fmla="*/ 5 w 470"/>
                <a:gd name="T65" fmla="*/ 838 h 960"/>
                <a:gd name="T66" fmla="*/ 14 w 470"/>
                <a:gd name="T67" fmla="*/ 798 h 960"/>
                <a:gd name="T68" fmla="*/ 29 w 470"/>
                <a:gd name="T69" fmla="*/ 757 h 960"/>
                <a:gd name="T70" fmla="*/ 43 w 470"/>
                <a:gd name="T71" fmla="*/ 717 h 960"/>
                <a:gd name="T72" fmla="*/ 59 w 470"/>
                <a:gd name="T73" fmla="*/ 676 h 960"/>
                <a:gd name="T74" fmla="*/ 78 w 470"/>
                <a:gd name="T75" fmla="*/ 641 h 960"/>
                <a:gd name="T76" fmla="*/ 100 w 470"/>
                <a:gd name="T77" fmla="*/ 603 h 960"/>
                <a:gd name="T78" fmla="*/ 121 w 470"/>
                <a:gd name="T79" fmla="*/ 565 h 960"/>
                <a:gd name="T80" fmla="*/ 140 w 470"/>
                <a:gd name="T81" fmla="*/ 526 h 960"/>
                <a:gd name="T82" fmla="*/ 164 w 470"/>
                <a:gd name="T83" fmla="*/ 488 h 960"/>
                <a:gd name="T84" fmla="*/ 185 w 470"/>
                <a:gd name="T85" fmla="*/ 450 h 960"/>
                <a:gd name="T86" fmla="*/ 202 w 470"/>
                <a:gd name="T87" fmla="*/ 410 h 960"/>
                <a:gd name="T88" fmla="*/ 223 w 470"/>
                <a:gd name="T89" fmla="*/ 372 h 960"/>
                <a:gd name="T90" fmla="*/ 240 w 470"/>
                <a:gd name="T91" fmla="*/ 334 h 960"/>
                <a:gd name="T92" fmla="*/ 257 w 470"/>
                <a:gd name="T93" fmla="*/ 296 h 960"/>
                <a:gd name="T94" fmla="*/ 280 w 470"/>
                <a:gd name="T95" fmla="*/ 255 h 960"/>
                <a:gd name="T96" fmla="*/ 306 w 470"/>
                <a:gd name="T97" fmla="*/ 212 h 960"/>
                <a:gd name="T98" fmla="*/ 332 w 470"/>
                <a:gd name="T99" fmla="*/ 177 h 960"/>
                <a:gd name="T100" fmla="*/ 359 w 470"/>
                <a:gd name="T101" fmla="*/ 136 h 960"/>
                <a:gd name="T102" fmla="*/ 385 w 470"/>
                <a:gd name="T103" fmla="*/ 96 h 960"/>
                <a:gd name="T104" fmla="*/ 411 w 470"/>
                <a:gd name="T105" fmla="*/ 58 h 960"/>
                <a:gd name="T106" fmla="*/ 437 w 470"/>
                <a:gd name="T107" fmla="*/ 17 h 960"/>
                <a:gd name="T108" fmla="*/ 446 w 470"/>
                <a:gd name="T109" fmla="*/ 0 h 9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0"/>
                <a:gd name="T166" fmla="*/ 0 h 960"/>
                <a:gd name="T167" fmla="*/ 470 w 470"/>
                <a:gd name="T168" fmla="*/ 960 h 9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0" h="960">
                  <a:moveTo>
                    <a:pt x="446" y="0"/>
                  </a:moveTo>
                  <a:lnTo>
                    <a:pt x="456" y="8"/>
                  </a:lnTo>
                  <a:lnTo>
                    <a:pt x="465" y="22"/>
                  </a:lnTo>
                  <a:lnTo>
                    <a:pt x="468" y="36"/>
                  </a:lnTo>
                  <a:lnTo>
                    <a:pt x="470" y="50"/>
                  </a:lnTo>
                  <a:lnTo>
                    <a:pt x="465" y="65"/>
                  </a:lnTo>
                  <a:lnTo>
                    <a:pt x="463" y="77"/>
                  </a:lnTo>
                  <a:lnTo>
                    <a:pt x="456" y="91"/>
                  </a:lnTo>
                  <a:lnTo>
                    <a:pt x="449" y="108"/>
                  </a:lnTo>
                  <a:lnTo>
                    <a:pt x="439" y="122"/>
                  </a:lnTo>
                  <a:lnTo>
                    <a:pt x="430" y="134"/>
                  </a:lnTo>
                  <a:lnTo>
                    <a:pt x="418" y="148"/>
                  </a:lnTo>
                  <a:lnTo>
                    <a:pt x="408" y="165"/>
                  </a:lnTo>
                  <a:lnTo>
                    <a:pt x="397" y="177"/>
                  </a:lnTo>
                  <a:lnTo>
                    <a:pt x="387" y="191"/>
                  </a:lnTo>
                  <a:lnTo>
                    <a:pt x="382" y="200"/>
                  </a:lnTo>
                  <a:lnTo>
                    <a:pt x="378" y="215"/>
                  </a:lnTo>
                  <a:lnTo>
                    <a:pt x="363" y="231"/>
                  </a:lnTo>
                  <a:lnTo>
                    <a:pt x="349" y="250"/>
                  </a:lnTo>
                  <a:lnTo>
                    <a:pt x="337" y="267"/>
                  </a:lnTo>
                  <a:lnTo>
                    <a:pt x="325" y="284"/>
                  </a:lnTo>
                  <a:lnTo>
                    <a:pt x="316" y="303"/>
                  </a:lnTo>
                  <a:lnTo>
                    <a:pt x="306" y="322"/>
                  </a:lnTo>
                  <a:lnTo>
                    <a:pt x="294" y="338"/>
                  </a:lnTo>
                  <a:lnTo>
                    <a:pt x="285" y="360"/>
                  </a:lnTo>
                  <a:lnTo>
                    <a:pt x="273" y="379"/>
                  </a:lnTo>
                  <a:lnTo>
                    <a:pt x="264" y="398"/>
                  </a:lnTo>
                  <a:lnTo>
                    <a:pt x="254" y="415"/>
                  </a:lnTo>
                  <a:lnTo>
                    <a:pt x="245" y="436"/>
                  </a:lnTo>
                  <a:lnTo>
                    <a:pt x="235" y="455"/>
                  </a:lnTo>
                  <a:lnTo>
                    <a:pt x="226" y="472"/>
                  </a:lnTo>
                  <a:lnTo>
                    <a:pt x="216" y="491"/>
                  </a:lnTo>
                  <a:lnTo>
                    <a:pt x="209" y="512"/>
                  </a:lnTo>
                  <a:lnTo>
                    <a:pt x="197" y="531"/>
                  </a:lnTo>
                  <a:lnTo>
                    <a:pt x="188" y="548"/>
                  </a:lnTo>
                  <a:lnTo>
                    <a:pt x="181" y="567"/>
                  </a:lnTo>
                  <a:lnTo>
                    <a:pt x="173" y="588"/>
                  </a:lnTo>
                  <a:lnTo>
                    <a:pt x="164" y="605"/>
                  </a:lnTo>
                  <a:lnTo>
                    <a:pt x="154" y="626"/>
                  </a:lnTo>
                  <a:lnTo>
                    <a:pt x="145" y="645"/>
                  </a:lnTo>
                  <a:lnTo>
                    <a:pt x="138" y="664"/>
                  </a:lnTo>
                  <a:lnTo>
                    <a:pt x="126" y="684"/>
                  </a:lnTo>
                  <a:lnTo>
                    <a:pt x="121" y="703"/>
                  </a:lnTo>
                  <a:lnTo>
                    <a:pt x="109" y="722"/>
                  </a:lnTo>
                  <a:lnTo>
                    <a:pt x="102" y="741"/>
                  </a:lnTo>
                  <a:lnTo>
                    <a:pt x="90" y="760"/>
                  </a:lnTo>
                  <a:lnTo>
                    <a:pt x="83" y="781"/>
                  </a:lnTo>
                  <a:lnTo>
                    <a:pt x="71" y="800"/>
                  </a:lnTo>
                  <a:lnTo>
                    <a:pt x="64" y="819"/>
                  </a:lnTo>
                  <a:lnTo>
                    <a:pt x="59" y="829"/>
                  </a:lnTo>
                  <a:lnTo>
                    <a:pt x="59" y="848"/>
                  </a:lnTo>
                  <a:lnTo>
                    <a:pt x="57" y="867"/>
                  </a:lnTo>
                  <a:lnTo>
                    <a:pt x="57" y="888"/>
                  </a:lnTo>
                  <a:lnTo>
                    <a:pt x="55" y="910"/>
                  </a:lnTo>
                  <a:lnTo>
                    <a:pt x="55" y="929"/>
                  </a:lnTo>
                  <a:lnTo>
                    <a:pt x="55" y="945"/>
                  </a:lnTo>
                  <a:lnTo>
                    <a:pt x="55" y="960"/>
                  </a:lnTo>
                  <a:lnTo>
                    <a:pt x="40" y="953"/>
                  </a:lnTo>
                  <a:lnTo>
                    <a:pt x="26" y="950"/>
                  </a:lnTo>
                  <a:lnTo>
                    <a:pt x="14" y="948"/>
                  </a:lnTo>
                  <a:lnTo>
                    <a:pt x="2" y="948"/>
                  </a:lnTo>
                  <a:lnTo>
                    <a:pt x="0" y="926"/>
                  </a:lnTo>
                  <a:lnTo>
                    <a:pt x="0" y="903"/>
                  </a:lnTo>
                  <a:lnTo>
                    <a:pt x="0" y="879"/>
                  </a:lnTo>
                  <a:lnTo>
                    <a:pt x="2" y="860"/>
                  </a:lnTo>
                  <a:lnTo>
                    <a:pt x="5" y="838"/>
                  </a:lnTo>
                  <a:lnTo>
                    <a:pt x="10" y="817"/>
                  </a:lnTo>
                  <a:lnTo>
                    <a:pt x="14" y="798"/>
                  </a:lnTo>
                  <a:lnTo>
                    <a:pt x="21" y="779"/>
                  </a:lnTo>
                  <a:lnTo>
                    <a:pt x="29" y="757"/>
                  </a:lnTo>
                  <a:lnTo>
                    <a:pt x="36" y="736"/>
                  </a:lnTo>
                  <a:lnTo>
                    <a:pt x="43" y="717"/>
                  </a:lnTo>
                  <a:lnTo>
                    <a:pt x="52" y="698"/>
                  </a:lnTo>
                  <a:lnTo>
                    <a:pt x="59" y="676"/>
                  </a:lnTo>
                  <a:lnTo>
                    <a:pt x="69" y="660"/>
                  </a:lnTo>
                  <a:lnTo>
                    <a:pt x="78" y="641"/>
                  </a:lnTo>
                  <a:lnTo>
                    <a:pt x="90" y="622"/>
                  </a:lnTo>
                  <a:lnTo>
                    <a:pt x="100" y="603"/>
                  </a:lnTo>
                  <a:lnTo>
                    <a:pt x="112" y="584"/>
                  </a:lnTo>
                  <a:lnTo>
                    <a:pt x="121" y="565"/>
                  </a:lnTo>
                  <a:lnTo>
                    <a:pt x="131" y="545"/>
                  </a:lnTo>
                  <a:lnTo>
                    <a:pt x="140" y="526"/>
                  </a:lnTo>
                  <a:lnTo>
                    <a:pt x="152" y="507"/>
                  </a:lnTo>
                  <a:lnTo>
                    <a:pt x="164" y="488"/>
                  </a:lnTo>
                  <a:lnTo>
                    <a:pt x="176" y="469"/>
                  </a:lnTo>
                  <a:lnTo>
                    <a:pt x="185" y="450"/>
                  </a:lnTo>
                  <a:lnTo>
                    <a:pt x="192" y="431"/>
                  </a:lnTo>
                  <a:lnTo>
                    <a:pt x="202" y="410"/>
                  </a:lnTo>
                  <a:lnTo>
                    <a:pt x="214" y="393"/>
                  </a:lnTo>
                  <a:lnTo>
                    <a:pt x="223" y="372"/>
                  </a:lnTo>
                  <a:lnTo>
                    <a:pt x="233" y="353"/>
                  </a:lnTo>
                  <a:lnTo>
                    <a:pt x="240" y="334"/>
                  </a:lnTo>
                  <a:lnTo>
                    <a:pt x="249" y="317"/>
                  </a:lnTo>
                  <a:lnTo>
                    <a:pt x="257" y="296"/>
                  </a:lnTo>
                  <a:lnTo>
                    <a:pt x="268" y="274"/>
                  </a:lnTo>
                  <a:lnTo>
                    <a:pt x="280" y="255"/>
                  </a:lnTo>
                  <a:lnTo>
                    <a:pt x="294" y="234"/>
                  </a:lnTo>
                  <a:lnTo>
                    <a:pt x="306" y="212"/>
                  </a:lnTo>
                  <a:lnTo>
                    <a:pt x="318" y="196"/>
                  </a:lnTo>
                  <a:lnTo>
                    <a:pt x="332" y="177"/>
                  </a:lnTo>
                  <a:lnTo>
                    <a:pt x="347" y="157"/>
                  </a:lnTo>
                  <a:lnTo>
                    <a:pt x="359" y="136"/>
                  </a:lnTo>
                  <a:lnTo>
                    <a:pt x="373" y="117"/>
                  </a:lnTo>
                  <a:lnTo>
                    <a:pt x="385" y="96"/>
                  </a:lnTo>
                  <a:lnTo>
                    <a:pt x="399" y="77"/>
                  </a:lnTo>
                  <a:lnTo>
                    <a:pt x="411" y="58"/>
                  </a:lnTo>
                  <a:lnTo>
                    <a:pt x="425" y="38"/>
                  </a:lnTo>
                  <a:lnTo>
                    <a:pt x="437" y="17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3" name="Freeform 175"/>
            <p:cNvSpPr>
              <a:spLocks/>
            </p:cNvSpPr>
            <p:nvPr/>
          </p:nvSpPr>
          <p:spPr bwMode="auto">
            <a:xfrm>
              <a:off x="5118" y="10335"/>
              <a:ext cx="1273" cy="846"/>
            </a:xfrm>
            <a:custGeom>
              <a:avLst/>
              <a:gdLst>
                <a:gd name="T0" fmla="*/ 1591 w 1591"/>
                <a:gd name="T1" fmla="*/ 55 h 1057"/>
                <a:gd name="T2" fmla="*/ 1558 w 1591"/>
                <a:gd name="T3" fmla="*/ 136 h 1057"/>
                <a:gd name="T4" fmla="*/ 1513 w 1591"/>
                <a:gd name="T5" fmla="*/ 224 h 1057"/>
                <a:gd name="T6" fmla="*/ 1489 w 1591"/>
                <a:gd name="T7" fmla="*/ 290 h 1057"/>
                <a:gd name="T8" fmla="*/ 1458 w 1591"/>
                <a:gd name="T9" fmla="*/ 347 h 1057"/>
                <a:gd name="T10" fmla="*/ 1401 w 1591"/>
                <a:gd name="T11" fmla="*/ 462 h 1057"/>
                <a:gd name="T12" fmla="*/ 1354 w 1591"/>
                <a:gd name="T13" fmla="*/ 583 h 1057"/>
                <a:gd name="T14" fmla="*/ 1316 w 1591"/>
                <a:gd name="T15" fmla="*/ 664 h 1057"/>
                <a:gd name="T16" fmla="*/ 1280 w 1591"/>
                <a:gd name="T17" fmla="*/ 747 h 1057"/>
                <a:gd name="T18" fmla="*/ 1242 w 1591"/>
                <a:gd name="T19" fmla="*/ 831 h 1057"/>
                <a:gd name="T20" fmla="*/ 1209 w 1591"/>
                <a:gd name="T21" fmla="*/ 888 h 1057"/>
                <a:gd name="T22" fmla="*/ 1176 w 1591"/>
                <a:gd name="T23" fmla="*/ 945 h 1057"/>
                <a:gd name="T24" fmla="*/ 1142 w 1591"/>
                <a:gd name="T25" fmla="*/ 1007 h 1057"/>
                <a:gd name="T26" fmla="*/ 1062 w 1591"/>
                <a:gd name="T27" fmla="*/ 1052 h 1057"/>
                <a:gd name="T28" fmla="*/ 974 w 1591"/>
                <a:gd name="T29" fmla="*/ 1052 h 1057"/>
                <a:gd name="T30" fmla="*/ 905 w 1591"/>
                <a:gd name="T31" fmla="*/ 1040 h 1057"/>
                <a:gd name="T32" fmla="*/ 836 w 1591"/>
                <a:gd name="T33" fmla="*/ 1031 h 1057"/>
                <a:gd name="T34" fmla="*/ 772 w 1591"/>
                <a:gd name="T35" fmla="*/ 1012 h 1057"/>
                <a:gd name="T36" fmla="*/ 684 w 1591"/>
                <a:gd name="T37" fmla="*/ 978 h 1057"/>
                <a:gd name="T38" fmla="*/ 622 w 1591"/>
                <a:gd name="T39" fmla="*/ 950 h 1057"/>
                <a:gd name="T40" fmla="*/ 556 w 1591"/>
                <a:gd name="T41" fmla="*/ 928 h 1057"/>
                <a:gd name="T42" fmla="*/ 480 w 1591"/>
                <a:gd name="T43" fmla="*/ 885 h 1057"/>
                <a:gd name="T44" fmla="*/ 409 w 1591"/>
                <a:gd name="T45" fmla="*/ 850 h 1057"/>
                <a:gd name="T46" fmla="*/ 335 w 1591"/>
                <a:gd name="T47" fmla="*/ 816 h 1057"/>
                <a:gd name="T48" fmla="*/ 259 w 1591"/>
                <a:gd name="T49" fmla="*/ 781 h 1057"/>
                <a:gd name="T50" fmla="*/ 186 w 1591"/>
                <a:gd name="T51" fmla="*/ 745 h 1057"/>
                <a:gd name="T52" fmla="*/ 112 w 1591"/>
                <a:gd name="T53" fmla="*/ 707 h 1057"/>
                <a:gd name="T54" fmla="*/ 34 w 1591"/>
                <a:gd name="T55" fmla="*/ 683 h 1057"/>
                <a:gd name="T56" fmla="*/ 31 w 1591"/>
                <a:gd name="T57" fmla="*/ 638 h 1057"/>
                <a:gd name="T58" fmla="*/ 112 w 1591"/>
                <a:gd name="T59" fmla="*/ 662 h 1057"/>
                <a:gd name="T60" fmla="*/ 195 w 1591"/>
                <a:gd name="T61" fmla="*/ 693 h 1057"/>
                <a:gd name="T62" fmla="*/ 273 w 1591"/>
                <a:gd name="T63" fmla="*/ 728 h 1057"/>
                <a:gd name="T64" fmla="*/ 349 w 1591"/>
                <a:gd name="T65" fmla="*/ 764 h 1057"/>
                <a:gd name="T66" fmla="*/ 430 w 1591"/>
                <a:gd name="T67" fmla="*/ 802 h 1057"/>
                <a:gd name="T68" fmla="*/ 511 w 1591"/>
                <a:gd name="T69" fmla="*/ 843 h 1057"/>
                <a:gd name="T70" fmla="*/ 587 w 1591"/>
                <a:gd name="T71" fmla="*/ 878 h 1057"/>
                <a:gd name="T72" fmla="*/ 668 w 1591"/>
                <a:gd name="T73" fmla="*/ 912 h 1057"/>
                <a:gd name="T74" fmla="*/ 748 w 1591"/>
                <a:gd name="T75" fmla="*/ 945 h 1057"/>
                <a:gd name="T76" fmla="*/ 831 w 1591"/>
                <a:gd name="T77" fmla="*/ 969 h 1057"/>
                <a:gd name="T78" fmla="*/ 919 w 1591"/>
                <a:gd name="T79" fmla="*/ 988 h 1057"/>
                <a:gd name="T80" fmla="*/ 1007 w 1591"/>
                <a:gd name="T81" fmla="*/ 997 h 1057"/>
                <a:gd name="T82" fmla="*/ 1078 w 1591"/>
                <a:gd name="T83" fmla="*/ 974 h 1057"/>
                <a:gd name="T84" fmla="*/ 1128 w 1591"/>
                <a:gd name="T85" fmla="*/ 926 h 1057"/>
                <a:gd name="T86" fmla="*/ 1166 w 1591"/>
                <a:gd name="T87" fmla="*/ 864 h 1057"/>
                <a:gd name="T88" fmla="*/ 1195 w 1591"/>
                <a:gd name="T89" fmla="*/ 802 h 1057"/>
                <a:gd name="T90" fmla="*/ 1223 w 1591"/>
                <a:gd name="T91" fmla="*/ 733 h 1057"/>
                <a:gd name="T92" fmla="*/ 1252 w 1591"/>
                <a:gd name="T93" fmla="*/ 666 h 1057"/>
                <a:gd name="T94" fmla="*/ 1290 w 1591"/>
                <a:gd name="T95" fmla="*/ 600 h 1057"/>
                <a:gd name="T96" fmla="*/ 1325 w 1591"/>
                <a:gd name="T97" fmla="*/ 502 h 1057"/>
                <a:gd name="T98" fmla="*/ 1370 w 1591"/>
                <a:gd name="T99" fmla="*/ 409 h 1057"/>
                <a:gd name="T100" fmla="*/ 1413 w 1591"/>
                <a:gd name="T101" fmla="*/ 314 h 1057"/>
                <a:gd name="T102" fmla="*/ 1453 w 1591"/>
                <a:gd name="T103" fmla="*/ 219 h 1057"/>
                <a:gd name="T104" fmla="*/ 1499 w 1591"/>
                <a:gd name="T105" fmla="*/ 126 h 1057"/>
                <a:gd name="T106" fmla="*/ 1544 w 1591"/>
                <a:gd name="T107" fmla="*/ 33 h 10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1"/>
                <a:gd name="T163" fmla="*/ 0 h 1057"/>
                <a:gd name="T164" fmla="*/ 1591 w 1591"/>
                <a:gd name="T165" fmla="*/ 1057 h 10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1" h="1057">
                  <a:moveTo>
                    <a:pt x="1570" y="0"/>
                  </a:moveTo>
                  <a:lnTo>
                    <a:pt x="1579" y="12"/>
                  </a:lnTo>
                  <a:lnTo>
                    <a:pt x="1586" y="26"/>
                  </a:lnTo>
                  <a:lnTo>
                    <a:pt x="1589" y="38"/>
                  </a:lnTo>
                  <a:lnTo>
                    <a:pt x="1591" y="55"/>
                  </a:lnTo>
                  <a:lnTo>
                    <a:pt x="1586" y="69"/>
                  </a:lnTo>
                  <a:lnTo>
                    <a:pt x="1582" y="88"/>
                  </a:lnTo>
                  <a:lnTo>
                    <a:pt x="1574" y="102"/>
                  </a:lnTo>
                  <a:lnTo>
                    <a:pt x="1567" y="121"/>
                  </a:lnTo>
                  <a:lnTo>
                    <a:pt x="1558" y="136"/>
                  </a:lnTo>
                  <a:lnTo>
                    <a:pt x="1548" y="155"/>
                  </a:lnTo>
                  <a:lnTo>
                    <a:pt x="1537" y="169"/>
                  </a:lnTo>
                  <a:lnTo>
                    <a:pt x="1529" y="188"/>
                  </a:lnTo>
                  <a:lnTo>
                    <a:pt x="1520" y="205"/>
                  </a:lnTo>
                  <a:lnTo>
                    <a:pt x="1513" y="224"/>
                  </a:lnTo>
                  <a:lnTo>
                    <a:pt x="1508" y="238"/>
                  </a:lnTo>
                  <a:lnTo>
                    <a:pt x="1508" y="257"/>
                  </a:lnTo>
                  <a:lnTo>
                    <a:pt x="1501" y="267"/>
                  </a:lnTo>
                  <a:lnTo>
                    <a:pt x="1496" y="278"/>
                  </a:lnTo>
                  <a:lnTo>
                    <a:pt x="1489" y="290"/>
                  </a:lnTo>
                  <a:lnTo>
                    <a:pt x="1482" y="302"/>
                  </a:lnTo>
                  <a:lnTo>
                    <a:pt x="1475" y="309"/>
                  </a:lnTo>
                  <a:lnTo>
                    <a:pt x="1468" y="324"/>
                  </a:lnTo>
                  <a:lnTo>
                    <a:pt x="1463" y="333"/>
                  </a:lnTo>
                  <a:lnTo>
                    <a:pt x="1458" y="347"/>
                  </a:lnTo>
                  <a:lnTo>
                    <a:pt x="1444" y="369"/>
                  </a:lnTo>
                  <a:lnTo>
                    <a:pt x="1434" y="393"/>
                  </a:lnTo>
                  <a:lnTo>
                    <a:pt x="1425" y="417"/>
                  </a:lnTo>
                  <a:lnTo>
                    <a:pt x="1415" y="440"/>
                  </a:lnTo>
                  <a:lnTo>
                    <a:pt x="1401" y="462"/>
                  </a:lnTo>
                  <a:lnTo>
                    <a:pt x="1392" y="488"/>
                  </a:lnTo>
                  <a:lnTo>
                    <a:pt x="1380" y="509"/>
                  </a:lnTo>
                  <a:lnTo>
                    <a:pt x="1370" y="536"/>
                  </a:lnTo>
                  <a:lnTo>
                    <a:pt x="1361" y="559"/>
                  </a:lnTo>
                  <a:lnTo>
                    <a:pt x="1354" y="583"/>
                  </a:lnTo>
                  <a:lnTo>
                    <a:pt x="1342" y="607"/>
                  </a:lnTo>
                  <a:lnTo>
                    <a:pt x="1335" y="633"/>
                  </a:lnTo>
                  <a:lnTo>
                    <a:pt x="1328" y="640"/>
                  </a:lnTo>
                  <a:lnTo>
                    <a:pt x="1323" y="652"/>
                  </a:lnTo>
                  <a:lnTo>
                    <a:pt x="1316" y="664"/>
                  </a:lnTo>
                  <a:lnTo>
                    <a:pt x="1311" y="678"/>
                  </a:lnTo>
                  <a:lnTo>
                    <a:pt x="1301" y="700"/>
                  </a:lnTo>
                  <a:lnTo>
                    <a:pt x="1292" y="726"/>
                  </a:lnTo>
                  <a:lnTo>
                    <a:pt x="1285" y="735"/>
                  </a:lnTo>
                  <a:lnTo>
                    <a:pt x="1280" y="747"/>
                  </a:lnTo>
                  <a:lnTo>
                    <a:pt x="1273" y="759"/>
                  </a:lnTo>
                  <a:lnTo>
                    <a:pt x="1268" y="771"/>
                  </a:lnTo>
                  <a:lnTo>
                    <a:pt x="1256" y="795"/>
                  </a:lnTo>
                  <a:lnTo>
                    <a:pt x="1247" y="821"/>
                  </a:lnTo>
                  <a:lnTo>
                    <a:pt x="1242" y="831"/>
                  </a:lnTo>
                  <a:lnTo>
                    <a:pt x="1235" y="840"/>
                  </a:lnTo>
                  <a:lnTo>
                    <a:pt x="1228" y="852"/>
                  </a:lnTo>
                  <a:lnTo>
                    <a:pt x="1223" y="866"/>
                  </a:lnTo>
                  <a:lnTo>
                    <a:pt x="1216" y="876"/>
                  </a:lnTo>
                  <a:lnTo>
                    <a:pt x="1209" y="888"/>
                  </a:lnTo>
                  <a:lnTo>
                    <a:pt x="1202" y="897"/>
                  </a:lnTo>
                  <a:lnTo>
                    <a:pt x="1197" y="912"/>
                  </a:lnTo>
                  <a:lnTo>
                    <a:pt x="1190" y="921"/>
                  </a:lnTo>
                  <a:lnTo>
                    <a:pt x="1183" y="935"/>
                  </a:lnTo>
                  <a:lnTo>
                    <a:pt x="1176" y="945"/>
                  </a:lnTo>
                  <a:lnTo>
                    <a:pt x="1171" y="959"/>
                  </a:lnTo>
                  <a:lnTo>
                    <a:pt x="1164" y="969"/>
                  </a:lnTo>
                  <a:lnTo>
                    <a:pt x="1157" y="981"/>
                  </a:lnTo>
                  <a:lnTo>
                    <a:pt x="1150" y="993"/>
                  </a:lnTo>
                  <a:lnTo>
                    <a:pt x="1142" y="1007"/>
                  </a:lnTo>
                  <a:lnTo>
                    <a:pt x="1128" y="1026"/>
                  </a:lnTo>
                  <a:lnTo>
                    <a:pt x="1116" y="1038"/>
                  </a:lnTo>
                  <a:lnTo>
                    <a:pt x="1100" y="1047"/>
                  </a:lnTo>
                  <a:lnTo>
                    <a:pt x="1083" y="1052"/>
                  </a:lnTo>
                  <a:lnTo>
                    <a:pt x="1062" y="1052"/>
                  </a:lnTo>
                  <a:lnTo>
                    <a:pt x="1043" y="1054"/>
                  </a:lnTo>
                  <a:lnTo>
                    <a:pt x="1021" y="1054"/>
                  </a:lnTo>
                  <a:lnTo>
                    <a:pt x="1002" y="1057"/>
                  </a:lnTo>
                  <a:lnTo>
                    <a:pt x="986" y="1054"/>
                  </a:lnTo>
                  <a:lnTo>
                    <a:pt x="974" y="1052"/>
                  </a:lnTo>
                  <a:lnTo>
                    <a:pt x="960" y="1050"/>
                  </a:lnTo>
                  <a:lnTo>
                    <a:pt x="945" y="1047"/>
                  </a:lnTo>
                  <a:lnTo>
                    <a:pt x="931" y="1045"/>
                  </a:lnTo>
                  <a:lnTo>
                    <a:pt x="919" y="1043"/>
                  </a:lnTo>
                  <a:lnTo>
                    <a:pt x="905" y="1040"/>
                  </a:lnTo>
                  <a:lnTo>
                    <a:pt x="891" y="1040"/>
                  </a:lnTo>
                  <a:lnTo>
                    <a:pt x="876" y="1035"/>
                  </a:lnTo>
                  <a:lnTo>
                    <a:pt x="862" y="1033"/>
                  </a:lnTo>
                  <a:lnTo>
                    <a:pt x="850" y="1031"/>
                  </a:lnTo>
                  <a:lnTo>
                    <a:pt x="836" y="1031"/>
                  </a:lnTo>
                  <a:lnTo>
                    <a:pt x="822" y="1026"/>
                  </a:lnTo>
                  <a:lnTo>
                    <a:pt x="810" y="1023"/>
                  </a:lnTo>
                  <a:lnTo>
                    <a:pt x="796" y="1021"/>
                  </a:lnTo>
                  <a:lnTo>
                    <a:pt x="786" y="1019"/>
                  </a:lnTo>
                  <a:lnTo>
                    <a:pt x="772" y="1012"/>
                  </a:lnTo>
                  <a:lnTo>
                    <a:pt x="758" y="1009"/>
                  </a:lnTo>
                  <a:lnTo>
                    <a:pt x="744" y="1002"/>
                  </a:lnTo>
                  <a:lnTo>
                    <a:pt x="732" y="1000"/>
                  </a:lnTo>
                  <a:lnTo>
                    <a:pt x="708" y="988"/>
                  </a:lnTo>
                  <a:lnTo>
                    <a:pt x="684" y="978"/>
                  </a:lnTo>
                  <a:lnTo>
                    <a:pt x="670" y="971"/>
                  </a:lnTo>
                  <a:lnTo>
                    <a:pt x="658" y="966"/>
                  </a:lnTo>
                  <a:lnTo>
                    <a:pt x="646" y="962"/>
                  </a:lnTo>
                  <a:lnTo>
                    <a:pt x="634" y="957"/>
                  </a:lnTo>
                  <a:lnTo>
                    <a:pt x="622" y="950"/>
                  </a:lnTo>
                  <a:lnTo>
                    <a:pt x="611" y="943"/>
                  </a:lnTo>
                  <a:lnTo>
                    <a:pt x="601" y="935"/>
                  </a:lnTo>
                  <a:lnTo>
                    <a:pt x="592" y="928"/>
                  </a:lnTo>
                  <a:lnTo>
                    <a:pt x="573" y="928"/>
                  </a:lnTo>
                  <a:lnTo>
                    <a:pt x="556" y="928"/>
                  </a:lnTo>
                  <a:lnTo>
                    <a:pt x="539" y="919"/>
                  </a:lnTo>
                  <a:lnTo>
                    <a:pt x="525" y="909"/>
                  </a:lnTo>
                  <a:lnTo>
                    <a:pt x="511" y="900"/>
                  </a:lnTo>
                  <a:lnTo>
                    <a:pt x="497" y="895"/>
                  </a:lnTo>
                  <a:lnTo>
                    <a:pt x="480" y="885"/>
                  </a:lnTo>
                  <a:lnTo>
                    <a:pt x="466" y="878"/>
                  </a:lnTo>
                  <a:lnTo>
                    <a:pt x="452" y="871"/>
                  </a:lnTo>
                  <a:lnTo>
                    <a:pt x="437" y="864"/>
                  </a:lnTo>
                  <a:lnTo>
                    <a:pt x="421" y="857"/>
                  </a:lnTo>
                  <a:lnTo>
                    <a:pt x="409" y="850"/>
                  </a:lnTo>
                  <a:lnTo>
                    <a:pt x="392" y="843"/>
                  </a:lnTo>
                  <a:lnTo>
                    <a:pt x="378" y="835"/>
                  </a:lnTo>
                  <a:lnTo>
                    <a:pt x="361" y="831"/>
                  </a:lnTo>
                  <a:lnTo>
                    <a:pt x="347" y="824"/>
                  </a:lnTo>
                  <a:lnTo>
                    <a:pt x="335" y="816"/>
                  </a:lnTo>
                  <a:lnTo>
                    <a:pt x="321" y="809"/>
                  </a:lnTo>
                  <a:lnTo>
                    <a:pt x="304" y="802"/>
                  </a:lnTo>
                  <a:lnTo>
                    <a:pt x="288" y="795"/>
                  </a:lnTo>
                  <a:lnTo>
                    <a:pt x="273" y="788"/>
                  </a:lnTo>
                  <a:lnTo>
                    <a:pt x="259" y="781"/>
                  </a:lnTo>
                  <a:lnTo>
                    <a:pt x="243" y="774"/>
                  </a:lnTo>
                  <a:lnTo>
                    <a:pt x="228" y="766"/>
                  </a:lnTo>
                  <a:lnTo>
                    <a:pt x="216" y="762"/>
                  </a:lnTo>
                  <a:lnTo>
                    <a:pt x="202" y="755"/>
                  </a:lnTo>
                  <a:lnTo>
                    <a:pt x="186" y="745"/>
                  </a:lnTo>
                  <a:lnTo>
                    <a:pt x="171" y="738"/>
                  </a:lnTo>
                  <a:lnTo>
                    <a:pt x="157" y="731"/>
                  </a:lnTo>
                  <a:lnTo>
                    <a:pt x="143" y="724"/>
                  </a:lnTo>
                  <a:lnTo>
                    <a:pt x="126" y="714"/>
                  </a:lnTo>
                  <a:lnTo>
                    <a:pt x="112" y="707"/>
                  </a:lnTo>
                  <a:lnTo>
                    <a:pt x="98" y="700"/>
                  </a:lnTo>
                  <a:lnTo>
                    <a:pt x="86" y="695"/>
                  </a:lnTo>
                  <a:lnTo>
                    <a:pt x="67" y="695"/>
                  </a:lnTo>
                  <a:lnTo>
                    <a:pt x="50" y="695"/>
                  </a:lnTo>
                  <a:lnTo>
                    <a:pt x="34" y="683"/>
                  </a:lnTo>
                  <a:lnTo>
                    <a:pt x="19" y="664"/>
                  </a:lnTo>
                  <a:lnTo>
                    <a:pt x="5" y="643"/>
                  </a:lnTo>
                  <a:lnTo>
                    <a:pt x="0" y="633"/>
                  </a:lnTo>
                  <a:lnTo>
                    <a:pt x="15" y="633"/>
                  </a:lnTo>
                  <a:lnTo>
                    <a:pt x="31" y="638"/>
                  </a:lnTo>
                  <a:lnTo>
                    <a:pt x="46" y="640"/>
                  </a:lnTo>
                  <a:lnTo>
                    <a:pt x="65" y="645"/>
                  </a:lnTo>
                  <a:lnTo>
                    <a:pt x="81" y="650"/>
                  </a:lnTo>
                  <a:lnTo>
                    <a:pt x="95" y="655"/>
                  </a:lnTo>
                  <a:lnTo>
                    <a:pt x="112" y="662"/>
                  </a:lnTo>
                  <a:lnTo>
                    <a:pt x="131" y="669"/>
                  </a:lnTo>
                  <a:lnTo>
                    <a:pt x="145" y="674"/>
                  </a:lnTo>
                  <a:lnTo>
                    <a:pt x="162" y="678"/>
                  </a:lnTo>
                  <a:lnTo>
                    <a:pt x="176" y="685"/>
                  </a:lnTo>
                  <a:lnTo>
                    <a:pt x="195" y="693"/>
                  </a:lnTo>
                  <a:lnTo>
                    <a:pt x="209" y="700"/>
                  </a:lnTo>
                  <a:lnTo>
                    <a:pt x="226" y="705"/>
                  </a:lnTo>
                  <a:lnTo>
                    <a:pt x="240" y="712"/>
                  </a:lnTo>
                  <a:lnTo>
                    <a:pt x="259" y="721"/>
                  </a:lnTo>
                  <a:lnTo>
                    <a:pt x="273" y="728"/>
                  </a:lnTo>
                  <a:lnTo>
                    <a:pt x="288" y="735"/>
                  </a:lnTo>
                  <a:lnTo>
                    <a:pt x="304" y="743"/>
                  </a:lnTo>
                  <a:lnTo>
                    <a:pt x="321" y="750"/>
                  </a:lnTo>
                  <a:lnTo>
                    <a:pt x="335" y="757"/>
                  </a:lnTo>
                  <a:lnTo>
                    <a:pt x="349" y="764"/>
                  </a:lnTo>
                  <a:lnTo>
                    <a:pt x="366" y="769"/>
                  </a:lnTo>
                  <a:lnTo>
                    <a:pt x="385" y="778"/>
                  </a:lnTo>
                  <a:lnTo>
                    <a:pt x="399" y="785"/>
                  </a:lnTo>
                  <a:lnTo>
                    <a:pt x="414" y="793"/>
                  </a:lnTo>
                  <a:lnTo>
                    <a:pt x="430" y="802"/>
                  </a:lnTo>
                  <a:lnTo>
                    <a:pt x="447" y="812"/>
                  </a:lnTo>
                  <a:lnTo>
                    <a:pt x="461" y="819"/>
                  </a:lnTo>
                  <a:lnTo>
                    <a:pt x="475" y="826"/>
                  </a:lnTo>
                  <a:lnTo>
                    <a:pt x="492" y="833"/>
                  </a:lnTo>
                  <a:lnTo>
                    <a:pt x="511" y="843"/>
                  </a:lnTo>
                  <a:lnTo>
                    <a:pt x="525" y="850"/>
                  </a:lnTo>
                  <a:lnTo>
                    <a:pt x="539" y="857"/>
                  </a:lnTo>
                  <a:lnTo>
                    <a:pt x="556" y="864"/>
                  </a:lnTo>
                  <a:lnTo>
                    <a:pt x="573" y="871"/>
                  </a:lnTo>
                  <a:lnTo>
                    <a:pt x="587" y="878"/>
                  </a:lnTo>
                  <a:lnTo>
                    <a:pt x="603" y="885"/>
                  </a:lnTo>
                  <a:lnTo>
                    <a:pt x="618" y="893"/>
                  </a:lnTo>
                  <a:lnTo>
                    <a:pt x="634" y="900"/>
                  </a:lnTo>
                  <a:lnTo>
                    <a:pt x="649" y="904"/>
                  </a:lnTo>
                  <a:lnTo>
                    <a:pt x="668" y="912"/>
                  </a:lnTo>
                  <a:lnTo>
                    <a:pt x="679" y="919"/>
                  </a:lnTo>
                  <a:lnTo>
                    <a:pt x="698" y="926"/>
                  </a:lnTo>
                  <a:lnTo>
                    <a:pt x="715" y="931"/>
                  </a:lnTo>
                  <a:lnTo>
                    <a:pt x="732" y="938"/>
                  </a:lnTo>
                  <a:lnTo>
                    <a:pt x="748" y="945"/>
                  </a:lnTo>
                  <a:lnTo>
                    <a:pt x="767" y="952"/>
                  </a:lnTo>
                  <a:lnTo>
                    <a:pt x="782" y="954"/>
                  </a:lnTo>
                  <a:lnTo>
                    <a:pt x="798" y="962"/>
                  </a:lnTo>
                  <a:lnTo>
                    <a:pt x="812" y="964"/>
                  </a:lnTo>
                  <a:lnTo>
                    <a:pt x="831" y="969"/>
                  </a:lnTo>
                  <a:lnTo>
                    <a:pt x="848" y="971"/>
                  </a:lnTo>
                  <a:lnTo>
                    <a:pt x="865" y="976"/>
                  </a:lnTo>
                  <a:lnTo>
                    <a:pt x="881" y="981"/>
                  </a:lnTo>
                  <a:lnTo>
                    <a:pt x="903" y="985"/>
                  </a:lnTo>
                  <a:lnTo>
                    <a:pt x="919" y="988"/>
                  </a:lnTo>
                  <a:lnTo>
                    <a:pt x="936" y="990"/>
                  </a:lnTo>
                  <a:lnTo>
                    <a:pt x="952" y="993"/>
                  </a:lnTo>
                  <a:lnTo>
                    <a:pt x="971" y="995"/>
                  </a:lnTo>
                  <a:lnTo>
                    <a:pt x="988" y="995"/>
                  </a:lnTo>
                  <a:lnTo>
                    <a:pt x="1007" y="997"/>
                  </a:lnTo>
                  <a:lnTo>
                    <a:pt x="1026" y="997"/>
                  </a:lnTo>
                  <a:lnTo>
                    <a:pt x="1047" y="1000"/>
                  </a:lnTo>
                  <a:lnTo>
                    <a:pt x="1057" y="990"/>
                  </a:lnTo>
                  <a:lnTo>
                    <a:pt x="1069" y="983"/>
                  </a:lnTo>
                  <a:lnTo>
                    <a:pt x="1078" y="974"/>
                  </a:lnTo>
                  <a:lnTo>
                    <a:pt x="1090" y="964"/>
                  </a:lnTo>
                  <a:lnTo>
                    <a:pt x="1100" y="954"/>
                  </a:lnTo>
                  <a:lnTo>
                    <a:pt x="1109" y="945"/>
                  </a:lnTo>
                  <a:lnTo>
                    <a:pt x="1116" y="935"/>
                  </a:lnTo>
                  <a:lnTo>
                    <a:pt x="1128" y="926"/>
                  </a:lnTo>
                  <a:lnTo>
                    <a:pt x="1135" y="912"/>
                  </a:lnTo>
                  <a:lnTo>
                    <a:pt x="1142" y="900"/>
                  </a:lnTo>
                  <a:lnTo>
                    <a:pt x="1150" y="890"/>
                  </a:lnTo>
                  <a:lnTo>
                    <a:pt x="1159" y="878"/>
                  </a:lnTo>
                  <a:lnTo>
                    <a:pt x="1166" y="864"/>
                  </a:lnTo>
                  <a:lnTo>
                    <a:pt x="1173" y="852"/>
                  </a:lnTo>
                  <a:lnTo>
                    <a:pt x="1180" y="840"/>
                  </a:lnTo>
                  <a:lnTo>
                    <a:pt x="1185" y="831"/>
                  </a:lnTo>
                  <a:lnTo>
                    <a:pt x="1190" y="816"/>
                  </a:lnTo>
                  <a:lnTo>
                    <a:pt x="1195" y="802"/>
                  </a:lnTo>
                  <a:lnTo>
                    <a:pt x="1199" y="788"/>
                  </a:lnTo>
                  <a:lnTo>
                    <a:pt x="1207" y="774"/>
                  </a:lnTo>
                  <a:lnTo>
                    <a:pt x="1211" y="762"/>
                  </a:lnTo>
                  <a:lnTo>
                    <a:pt x="1218" y="747"/>
                  </a:lnTo>
                  <a:lnTo>
                    <a:pt x="1223" y="733"/>
                  </a:lnTo>
                  <a:lnTo>
                    <a:pt x="1230" y="721"/>
                  </a:lnTo>
                  <a:lnTo>
                    <a:pt x="1235" y="707"/>
                  </a:lnTo>
                  <a:lnTo>
                    <a:pt x="1242" y="695"/>
                  </a:lnTo>
                  <a:lnTo>
                    <a:pt x="1244" y="681"/>
                  </a:lnTo>
                  <a:lnTo>
                    <a:pt x="1252" y="666"/>
                  </a:lnTo>
                  <a:lnTo>
                    <a:pt x="1259" y="652"/>
                  </a:lnTo>
                  <a:lnTo>
                    <a:pt x="1266" y="640"/>
                  </a:lnTo>
                  <a:lnTo>
                    <a:pt x="1273" y="631"/>
                  </a:lnTo>
                  <a:lnTo>
                    <a:pt x="1282" y="621"/>
                  </a:lnTo>
                  <a:lnTo>
                    <a:pt x="1290" y="600"/>
                  </a:lnTo>
                  <a:lnTo>
                    <a:pt x="1297" y="578"/>
                  </a:lnTo>
                  <a:lnTo>
                    <a:pt x="1304" y="562"/>
                  </a:lnTo>
                  <a:lnTo>
                    <a:pt x="1309" y="543"/>
                  </a:lnTo>
                  <a:lnTo>
                    <a:pt x="1316" y="521"/>
                  </a:lnTo>
                  <a:lnTo>
                    <a:pt x="1325" y="502"/>
                  </a:lnTo>
                  <a:lnTo>
                    <a:pt x="1335" y="486"/>
                  </a:lnTo>
                  <a:lnTo>
                    <a:pt x="1344" y="467"/>
                  </a:lnTo>
                  <a:lnTo>
                    <a:pt x="1351" y="445"/>
                  </a:lnTo>
                  <a:lnTo>
                    <a:pt x="1361" y="428"/>
                  </a:lnTo>
                  <a:lnTo>
                    <a:pt x="1370" y="409"/>
                  </a:lnTo>
                  <a:lnTo>
                    <a:pt x="1377" y="390"/>
                  </a:lnTo>
                  <a:lnTo>
                    <a:pt x="1385" y="369"/>
                  </a:lnTo>
                  <a:lnTo>
                    <a:pt x="1394" y="352"/>
                  </a:lnTo>
                  <a:lnTo>
                    <a:pt x="1404" y="333"/>
                  </a:lnTo>
                  <a:lnTo>
                    <a:pt x="1413" y="314"/>
                  </a:lnTo>
                  <a:lnTo>
                    <a:pt x="1420" y="295"/>
                  </a:lnTo>
                  <a:lnTo>
                    <a:pt x="1430" y="276"/>
                  </a:lnTo>
                  <a:lnTo>
                    <a:pt x="1437" y="257"/>
                  </a:lnTo>
                  <a:lnTo>
                    <a:pt x="1446" y="238"/>
                  </a:lnTo>
                  <a:lnTo>
                    <a:pt x="1453" y="219"/>
                  </a:lnTo>
                  <a:lnTo>
                    <a:pt x="1465" y="202"/>
                  </a:lnTo>
                  <a:lnTo>
                    <a:pt x="1472" y="181"/>
                  </a:lnTo>
                  <a:lnTo>
                    <a:pt x="1484" y="164"/>
                  </a:lnTo>
                  <a:lnTo>
                    <a:pt x="1491" y="145"/>
                  </a:lnTo>
                  <a:lnTo>
                    <a:pt x="1499" y="126"/>
                  </a:lnTo>
                  <a:lnTo>
                    <a:pt x="1508" y="107"/>
                  </a:lnTo>
                  <a:lnTo>
                    <a:pt x="1518" y="90"/>
                  </a:lnTo>
                  <a:lnTo>
                    <a:pt x="1525" y="69"/>
                  </a:lnTo>
                  <a:lnTo>
                    <a:pt x="1537" y="52"/>
                  </a:lnTo>
                  <a:lnTo>
                    <a:pt x="1544" y="33"/>
                  </a:lnTo>
                  <a:lnTo>
                    <a:pt x="1556" y="17"/>
                  </a:lnTo>
                  <a:lnTo>
                    <a:pt x="1560" y="7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4" name="Freeform 176"/>
            <p:cNvSpPr>
              <a:spLocks/>
            </p:cNvSpPr>
            <p:nvPr/>
          </p:nvSpPr>
          <p:spPr bwMode="auto">
            <a:xfrm>
              <a:off x="5781" y="9482"/>
              <a:ext cx="387" cy="204"/>
            </a:xfrm>
            <a:custGeom>
              <a:avLst/>
              <a:gdLst>
                <a:gd name="T0" fmla="*/ 26 w 484"/>
                <a:gd name="T1" fmla="*/ 0 h 254"/>
                <a:gd name="T2" fmla="*/ 52 w 484"/>
                <a:gd name="T3" fmla="*/ 7 h 254"/>
                <a:gd name="T4" fmla="*/ 83 w 484"/>
                <a:gd name="T5" fmla="*/ 19 h 254"/>
                <a:gd name="T6" fmla="*/ 109 w 484"/>
                <a:gd name="T7" fmla="*/ 28 h 254"/>
                <a:gd name="T8" fmla="*/ 140 w 484"/>
                <a:gd name="T9" fmla="*/ 40 h 254"/>
                <a:gd name="T10" fmla="*/ 166 w 484"/>
                <a:gd name="T11" fmla="*/ 52 h 254"/>
                <a:gd name="T12" fmla="*/ 195 w 484"/>
                <a:gd name="T13" fmla="*/ 66 h 254"/>
                <a:gd name="T14" fmla="*/ 223 w 484"/>
                <a:gd name="T15" fmla="*/ 83 h 254"/>
                <a:gd name="T16" fmla="*/ 249 w 484"/>
                <a:gd name="T17" fmla="*/ 100 h 254"/>
                <a:gd name="T18" fmla="*/ 278 w 484"/>
                <a:gd name="T19" fmla="*/ 111 h 254"/>
                <a:gd name="T20" fmla="*/ 304 w 484"/>
                <a:gd name="T21" fmla="*/ 126 h 254"/>
                <a:gd name="T22" fmla="*/ 332 w 484"/>
                <a:gd name="T23" fmla="*/ 142 h 254"/>
                <a:gd name="T24" fmla="*/ 359 w 484"/>
                <a:gd name="T25" fmla="*/ 159 h 254"/>
                <a:gd name="T26" fmla="*/ 387 w 484"/>
                <a:gd name="T27" fmla="*/ 171 h 254"/>
                <a:gd name="T28" fmla="*/ 413 w 484"/>
                <a:gd name="T29" fmla="*/ 185 h 254"/>
                <a:gd name="T30" fmla="*/ 442 w 484"/>
                <a:gd name="T31" fmla="*/ 200 h 254"/>
                <a:gd name="T32" fmla="*/ 465 w 484"/>
                <a:gd name="T33" fmla="*/ 216 h 254"/>
                <a:gd name="T34" fmla="*/ 475 w 484"/>
                <a:gd name="T35" fmla="*/ 238 h 254"/>
                <a:gd name="T36" fmla="*/ 472 w 484"/>
                <a:gd name="T37" fmla="*/ 250 h 254"/>
                <a:gd name="T38" fmla="*/ 446 w 484"/>
                <a:gd name="T39" fmla="*/ 252 h 254"/>
                <a:gd name="T40" fmla="*/ 420 w 484"/>
                <a:gd name="T41" fmla="*/ 245 h 254"/>
                <a:gd name="T42" fmla="*/ 394 w 484"/>
                <a:gd name="T43" fmla="*/ 230 h 254"/>
                <a:gd name="T44" fmla="*/ 366 w 484"/>
                <a:gd name="T45" fmla="*/ 216 h 254"/>
                <a:gd name="T46" fmla="*/ 340 w 484"/>
                <a:gd name="T47" fmla="*/ 202 h 254"/>
                <a:gd name="T48" fmla="*/ 311 w 484"/>
                <a:gd name="T49" fmla="*/ 188 h 254"/>
                <a:gd name="T50" fmla="*/ 285 w 484"/>
                <a:gd name="T51" fmla="*/ 173 h 254"/>
                <a:gd name="T52" fmla="*/ 256 w 484"/>
                <a:gd name="T53" fmla="*/ 164 h 254"/>
                <a:gd name="T54" fmla="*/ 228 w 484"/>
                <a:gd name="T55" fmla="*/ 150 h 254"/>
                <a:gd name="T56" fmla="*/ 202 w 484"/>
                <a:gd name="T57" fmla="*/ 138 h 254"/>
                <a:gd name="T58" fmla="*/ 173 w 484"/>
                <a:gd name="T59" fmla="*/ 123 h 254"/>
                <a:gd name="T60" fmla="*/ 147 w 484"/>
                <a:gd name="T61" fmla="*/ 109 h 254"/>
                <a:gd name="T62" fmla="*/ 119 w 484"/>
                <a:gd name="T63" fmla="*/ 97 h 254"/>
                <a:gd name="T64" fmla="*/ 93 w 484"/>
                <a:gd name="T65" fmla="*/ 81 h 254"/>
                <a:gd name="T66" fmla="*/ 64 w 484"/>
                <a:gd name="T67" fmla="*/ 66 h 254"/>
                <a:gd name="T68" fmla="*/ 36 w 484"/>
                <a:gd name="T69" fmla="*/ 50 h 254"/>
                <a:gd name="T70" fmla="*/ 12 w 484"/>
                <a:gd name="T71" fmla="*/ 35 h 254"/>
                <a:gd name="T72" fmla="*/ 2 w 484"/>
                <a:gd name="T73" fmla="*/ 11 h 254"/>
                <a:gd name="T74" fmla="*/ 12 w 484"/>
                <a:gd name="T75" fmla="*/ 0 h 2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4"/>
                <a:gd name="T115" fmla="*/ 0 h 254"/>
                <a:gd name="T116" fmla="*/ 484 w 484"/>
                <a:gd name="T117" fmla="*/ 254 h 2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4" h="254">
                  <a:moveTo>
                    <a:pt x="12" y="0"/>
                  </a:moveTo>
                  <a:lnTo>
                    <a:pt x="26" y="0"/>
                  </a:lnTo>
                  <a:lnTo>
                    <a:pt x="38" y="4"/>
                  </a:lnTo>
                  <a:lnTo>
                    <a:pt x="52" y="7"/>
                  </a:lnTo>
                  <a:lnTo>
                    <a:pt x="69" y="14"/>
                  </a:lnTo>
                  <a:lnTo>
                    <a:pt x="83" y="19"/>
                  </a:lnTo>
                  <a:lnTo>
                    <a:pt x="95" y="23"/>
                  </a:lnTo>
                  <a:lnTo>
                    <a:pt x="109" y="28"/>
                  </a:lnTo>
                  <a:lnTo>
                    <a:pt x="126" y="35"/>
                  </a:lnTo>
                  <a:lnTo>
                    <a:pt x="140" y="40"/>
                  </a:lnTo>
                  <a:lnTo>
                    <a:pt x="154" y="45"/>
                  </a:lnTo>
                  <a:lnTo>
                    <a:pt x="166" y="52"/>
                  </a:lnTo>
                  <a:lnTo>
                    <a:pt x="180" y="59"/>
                  </a:lnTo>
                  <a:lnTo>
                    <a:pt x="195" y="66"/>
                  </a:lnTo>
                  <a:lnTo>
                    <a:pt x="209" y="76"/>
                  </a:lnTo>
                  <a:lnTo>
                    <a:pt x="223" y="83"/>
                  </a:lnTo>
                  <a:lnTo>
                    <a:pt x="237" y="92"/>
                  </a:lnTo>
                  <a:lnTo>
                    <a:pt x="249" y="100"/>
                  </a:lnTo>
                  <a:lnTo>
                    <a:pt x="264" y="104"/>
                  </a:lnTo>
                  <a:lnTo>
                    <a:pt x="278" y="111"/>
                  </a:lnTo>
                  <a:lnTo>
                    <a:pt x="290" y="119"/>
                  </a:lnTo>
                  <a:lnTo>
                    <a:pt x="304" y="126"/>
                  </a:lnTo>
                  <a:lnTo>
                    <a:pt x="318" y="135"/>
                  </a:lnTo>
                  <a:lnTo>
                    <a:pt x="332" y="142"/>
                  </a:lnTo>
                  <a:lnTo>
                    <a:pt x="347" y="152"/>
                  </a:lnTo>
                  <a:lnTo>
                    <a:pt x="359" y="159"/>
                  </a:lnTo>
                  <a:lnTo>
                    <a:pt x="373" y="166"/>
                  </a:lnTo>
                  <a:lnTo>
                    <a:pt x="387" y="171"/>
                  </a:lnTo>
                  <a:lnTo>
                    <a:pt x="401" y="178"/>
                  </a:lnTo>
                  <a:lnTo>
                    <a:pt x="413" y="185"/>
                  </a:lnTo>
                  <a:lnTo>
                    <a:pt x="427" y="192"/>
                  </a:lnTo>
                  <a:lnTo>
                    <a:pt x="442" y="200"/>
                  </a:lnTo>
                  <a:lnTo>
                    <a:pt x="458" y="207"/>
                  </a:lnTo>
                  <a:lnTo>
                    <a:pt x="465" y="216"/>
                  </a:lnTo>
                  <a:lnTo>
                    <a:pt x="472" y="228"/>
                  </a:lnTo>
                  <a:lnTo>
                    <a:pt x="475" y="238"/>
                  </a:lnTo>
                  <a:lnTo>
                    <a:pt x="484" y="250"/>
                  </a:lnTo>
                  <a:lnTo>
                    <a:pt x="472" y="250"/>
                  </a:lnTo>
                  <a:lnTo>
                    <a:pt x="461" y="252"/>
                  </a:lnTo>
                  <a:lnTo>
                    <a:pt x="446" y="252"/>
                  </a:lnTo>
                  <a:lnTo>
                    <a:pt x="434" y="254"/>
                  </a:lnTo>
                  <a:lnTo>
                    <a:pt x="420" y="245"/>
                  </a:lnTo>
                  <a:lnTo>
                    <a:pt x="408" y="238"/>
                  </a:lnTo>
                  <a:lnTo>
                    <a:pt x="394" y="230"/>
                  </a:lnTo>
                  <a:lnTo>
                    <a:pt x="380" y="223"/>
                  </a:lnTo>
                  <a:lnTo>
                    <a:pt x="366" y="216"/>
                  </a:lnTo>
                  <a:lnTo>
                    <a:pt x="351" y="209"/>
                  </a:lnTo>
                  <a:lnTo>
                    <a:pt x="340" y="202"/>
                  </a:lnTo>
                  <a:lnTo>
                    <a:pt x="325" y="195"/>
                  </a:lnTo>
                  <a:lnTo>
                    <a:pt x="311" y="188"/>
                  </a:lnTo>
                  <a:lnTo>
                    <a:pt x="297" y="180"/>
                  </a:lnTo>
                  <a:lnTo>
                    <a:pt x="285" y="173"/>
                  </a:lnTo>
                  <a:lnTo>
                    <a:pt x="271" y="171"/>
                  </a:lnTo>
                  <a:lnTo>
                    <a:pt x="256" y="164"/>
                  </a:lnTo>
                  <a:lnTo>
                    <a:pt x="242" y="157"/>
                  </a:lnTo>
                  <a:lnTo>
                    <a:pt x="228" y="150"/>
                  </a:lnTo>
                  <a:lnTo>
                    <a:pt x="216" y="145"/>
                  </a:lnTo>
                  <a:lnTo>
                    <a:pt x="202" y="138"/>
                  </a:lnTo>
                  <a:lnTo>
                    <a:pt x="188" y="130"/>
                  </a:lnTo>
                  <a:lnTo>
                    <a:pt x="173" y="123"/>
                  </a:lnTo>
                  <a:lnTo>
                    <a:pt x="159" y="116"/>
                  </a:lnTo>
                  <a:lnTo>
                    <a:pt x="147" y="109"/>
                  </a:lnTo>
                  <a:lnTo>
                    <a:pt x="133" y="104"/>
                  </a:lnTo>
                  <a:lnTo>
                    <a:pt x="119" y="97"/>
                  </a:lnTo>
                  <a:lnTo>
                    <a:pt x="104" y="90"/>
                  </a:lnTo>
                  <a:lnTo>
                    <a:pt x="93" y="81"/>
                  </a:lnTo>
                  <a:lnTo>
                    <a:pt x="78" y="73"/>
                  </a:lnTo>
                  <a:lnTo>
                    <a:pt x="64" y="66"/>
                  </a:lnTo>
                  <a:lnTo>
                    <a:pt x="50" y="59"/>
                  </a:lnTo>
                  <a:lnTo>
                    <a:pt x="36" y="50"/>
                  </a:lnTo>
                  <a:lnTo>
                    <a:pt x="26" y="42"/>
                  </a:lnTo>
                  <a:lnTo>
                    <a:pt x="12" y="35"/>
                  </a:lnTo>
                  <a:lnTo>
                    <a:pt x="0" y="28"/>
                  </a:lnTo>
                  <a:lnTo>
                    <a:pt x="2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5" name="Freeform 177"/>
            <p:cNvSpPr>
              <a:spLocks/>
            </p:cNvSpPr>
            <p:nvPr/>
          </p:nvSpPr>
          <p:spPr bwMode="auto">
            <a:xfrm>
              <a:off x="6218" y="9691"/>
              <a:ext cx="315" cy="591"/>
            </a:xfrm>
            <a:custGeom>
              <a:avLst/>
              <a:gdLst>
                <a:gd name="T0" fmla="*/ 24 w 394"/>
                <a:gd name="T1" fmla="*/ 5 h 738"/>
                <a:gd name="T2" fmla="*/ 55 w 394"/>
                <a:gd name="T3" fmla="*/ 15 h 738"/>
                <a:gd name="T4" fmla="*/ 83 w 394"/>
                <a:gd name="T5" fmla="*/ 29 h 738"/>
                <a:gd name="T6" fmla="*/ 116 w 394"/>
                <a:gd name="T7" fmla="*/ 43 h 738"/>
                <a:gd name="T8" fmla="*/ 147 w 394"/>
                <a:gd name="T9" fmla="*/ 55 h 738"/>
                <a:gd name="T10" fmla="*/ 181 w 394"/>
                <a:gd name="T11" fmla="*/ 69 h 738"/>
                <a:gd name="T12" fmla="*/ 214 w 394"/>
                <a:gd name="T13" fmla="*/ 86 h 738"/>
                <a:gd name="T14" fmla="*/ 247 w 394"/>
                <a:gd name="T15" fmla="*/ 108 h 738"/>
                <a:gd name="T16" fmla="*/ 278 w 394"/>
                <a:gd name="T17" fmla="*/ 124 h 738"/>
                <a:gd name="T18" fmla="*/ 306 w 394"/>
                <a:gd name="T19" fmla="*/ 146 h 738"/>
                <a:gd name="T20" fmla="*/ 330 w 394"/>
                <a:gd name="T21" fmla="*/ 172 h 738"/>
                <a:gd name="T22" fmla="*/ 351 w 394"/>
                <a:gd name="T23" fmla="*/ 198 h 738"/>
                <a:gd name="T24" fmla="*/ 370 w 394"/>
                <a:gd name="T25" fmla="*/ 229 h 738"/>
                <a:gd name="T26" fmla="*/ 380 w 394"/>
                <a:gd name="T27" fmla="*/ 257 h 738"/>
                <a:gd name="T28" fmla="*/ 389 w 394"/>
                <a:gd name="T29" fmla="*/ 296 h 738"/>
                <a:gd name="T30" fmla="*/ 394 w 394"/>
                <a:gd name="T31" fmla="*/ 334 h 738"/>
                <a:gd name="T32" fmla="*/ 382 w 394"/>
                <a:gd name="T33" fmla="*/ 377 h 738"/>
                <a:gd name="T34" fmla="*/ 366 w 394"/>
                <a:gd name="T35" fmla="*/ 424 h 738"/>
                <a:gd name="T36" fmla="*/ 349 w 394"/>
                <a:gd name="T37" fmla="*/ 472 h 738"/>
                <a:gd name="T38" fmla="*/ 330 w 394"/>
                <a:gd name="T39" fmla="*/ 519 h 738"/>
                <a:gd name="T40" fmla="*/ 313 w 394"/>
                <a:gd name="T41" fmla="*/ 569 h 738"/>
                <a:gd name="T42" fmla="*/ 297 w 394"/>
                <a:gd name="T43" fmla="*/ 617 h 738"/>
                <a:gd name="T44" fmla="*/ 280 w 394"/>
                <a:gd name="T45" fmla="*/ 665 h 738"/>
                <a:gd name="T46" fmla="*/ 266 w 394"/>
                <a:gd name="T47" fmla="*/ 712 h 738"/>
                <a:gd name="T48" fmla="*/ 245 w 394"/>
                <a:gd name="T49" fmla="*/ 738 h 738"/>
                <a:gd name="T50" fmla="*/ 223 w 394"/>
                <a:gd name="T51" fmla="*/ 719 h 738"/>
                <a:gd name="T52" fmla="*/ 221 w 394"/>
                <a:gd name="T53" fmla="*/ 684 h 738"/>
                <a:gd name="T54" fmla="*/ 223 w 394"/>
                <a:gd name="T55" fmla="*/ 648 h 738"/>
                <a:gd name="T56" fmla="*/ 233 w 394"/>
                <a:gd name="T57" fmla="*/ 615 h 738"/>
                <a:gd name="T58" fmla="*/ 245 w 394"/>
                <a:gd name="T59" fmla="*/ 579 h 738"/>
                <a:gd name="T60" fmla="*/ 256 w 394"/>
                <a:gd name="T61" fmla="*/ 546 h 738"/>
                <a:gd name="T62" fmla="*/ 273 w 394"/>
                <a:gd name="T63" fmla="*/ 510 h 738"/>
                <a:gd name="T64" fmla="*/ 292 w 394"/>
                <a:gd name="T65" fmla="*/ 476 h 738"/>
                <a:gd name="T66" fmla="*/ 306 w 394"/>
                <a:gd name="T67" fmla="*/ 441 h 738"/>
                <a:gd name="T68" fmla="*/ 316 w 394"/>
                <a:gd name="T69" fmla="*/ 407 h 738"/>
                <a:gd name="T70" fmla="*/ 325 w 394"/>
                <a:gd name="T71" fmla="*/ 374 h 738"/>
                <a:gd name="T72" fmla="*/ 332 w 394"/>
                <a:gd name="T73" fmla="*/ 338 h 738"/>
                <a:gd name="T74" fmla="*/ 332 w 394"/>
                <a:gd name="T75" fmla="*/ 307 h 738"/>
                <a:gd name="T76" fmla="*/ 325 w 394"/>
                <a:gd name="T77" fmla="*/ 272 h 738"/>
                <a:gd name="T78" fmla="*/ 311 w 394"/>
                <a:gd name="T79" fmla="*/ 241 h 738"/>
                <a:gd name="T80" fmla="*/ 287 w 394"/>
                <a:gd name="T81" fmla="*/ 210 h 738"/>
                <a:gd name="T82" fmla="*/ 252 w 394"/>
                <a:gd name="T83" fmla="*/ 184 h 738"/>
                <a:gd name="T84" fmla="*/ 218 w 394"/>
                <a:gd name="T85" fmla="*/ 165 h 738"/>
                <a:gd name="T86" fmla="*/ 185 w 394"/>
                <a:gd name="T87" fmla="*/ 143 h 738"/>
                <a:gd name="T88" fmla="*/ 150 w 394"/>
                <a:gd name="T89" fmla="*/ 124 h 738"/>
                <a:gd name="T90" fmla="*/ 116 w 394"/>
                <a:gd name="T91" fmla="*/ 105 h 738"/>
                <a:gd name="T92" fmla="*/ 81 w 394"/>
                <a:gd name="T93" fmla="*/ 84 h 738"/>
                <a:gd name="T94" fmla="*/ 50 w 394"/>
                <a:gd name="T95" fmla="*/ 62 h 738"/>
                <a:gd name="T96" fmla="*/ 14 w 394"/>
                <a:gd name="T97" fmla="*/ 43 h 738"/>
                <a:gd name="T98" fmla="*/ 2 w 394"/>
                <a:gd name="T99" fmla="*/ 17 h 738"/>
                <a:gd name="T100" fmla="*/ 12 w 394"/>
                <a:gd name="T101" fmla="*/ 0 h 7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738"/>
                <a:gd name="T155" fmla="*/ 394 w 394"/>
                <a:gd name="T156" fmla="*/ 738 h 7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738">
                  <a:moveTo>
                    <a:pt x="12" y="0"/>
                  </a:moveTo>
                  <a:lnTo>
                    <a:pt x="24" y="5"/>
                  </a:lnTo>
                  <a:lnTo>
                    <a:pt x="38" y="10"/>
                  </a:lnTo>
                  <a:lnTo>
                    <a:pt x="55" y="15"/>
                  </a:lnTo>
                  <a:lnTo>
                    <a:pt x="69" y="22"/>
                  </a:lnTo>
                  <a:lnTo>
                    <a:pt x="83" y="29"/>
                  </a:lnTo>
                  <a:lnTo>
                    <a:pt x="100" y="36"/>
                  </a:lnTo>
                  <a:lnTo>
                    <a:pt x="116" y="43"/>
                  </a:lnTo>
                  <a:lnTo>
                    <a:pt x="133" y="48"/>
                  </a:lnTo>
                  <a:lnTo>
                    <a:pt x="147" y="55"/>
                  </a:lnTo>
                  <a:lnTo>
                    <a:pt x="166" y="62"/>
                  </a:lnTo>
                  <a:lnTo>
                    <a:pt x="181" y="69"/>
                  </a:lnTo>
                  <a:lnTo>
                    <a:pt x="197" y="79"/>
                  </a:lnTo>
                  <a:lnTo>
                    <a:pt x="214" y="86"/>
                  </a:lnTo>
                  <a:lnTo>
                    <a:pt x="230" y="98"/>
                  </a:lnTo>
                  <a:lnTo>
                    <a:pt x="247" y="108"/>
                  </a:lnTo>
                  <a:lnTo>
                    <a:pt x="264" y="117"/>
                  </a:lnTo>
                  <a:lnTo>
                    <a:pt x="278" y="124"/>
                  </a:lnTo>
                  <a:lnTo>
                    <a:pt x="292" y="136"/>
                  </a:lnTo>
                  <a:lnTo>
                    <a:pt x="306" y="146"/>
                  </a:lnTo>
                  <a:lnTo>
                    <a:pt x="318" y="160"/>
                  </a:lnTo>
                  <a:lnTo>
                    <a:pt x="330" y="172"/>
                  </a:lnTo>
                  <a:lnTo>
                    <a:pt x="342" y="184"/>
                  </a:lnTo>
                  <a:lnTo>
                    <a:pt x="351" y="198"/>
                  </a:lnTo>
                  <a:lnTo>
                    <a:pt x="363" y="215"/>
                  </a:lnTo>
                  <a:lnTo>
                    <a:pt x="370" y="229"/>
                  </a:lnTo>
                  <a:lnTo>
                    <a:pt x="378" y="241"/>
                  </a:lnTo>
                  <a:lnTo>
                    <a:pt x="380" y="257"/>
                  </a:lnTo>
                  <a:lnTo>
                    <a:pt x="387" y="279"/>
                  </a:lnTo>
                  <a:lnTo>
                    <a:pt x="389" y="296"/>
                  </a:lnTo>
                  <a:lnTo>
                    <a:pt x="394" y="312"/>
                  </a:lnTo>
                  <a:lnTo>
                    <a:pt x="394" y="334"/>
                  </a:lnTo>
                  <a:lnTo>
                    <a:pt x="394" y="357"/>
                  </a:lnTo>
                  <a:lnTo>
                    <a:pt x="382" y="377"/>
                  </a:lnTo>
                  <a:lnTo>
                    <a:pt x="378" y="403"/>
                  </a:lnTo>
                  <a:lnTo>
                    <a:pt x="366" y="424"/>
                  </a:lnTo>
                  <a:lnTo>
                    <a:pt x="359" y="448"/>
                  </a:lnTo>
                  <a:lnTo>
                    <a:pt x="349" y="472"/>
                  </a:lnTo>
                  <a:lnTo>
                    <a:pt x="340" y="498"/>
                  </a:lnTo>
                  <a:lnTo>
                    <a:pt x="330" y="519"/>
                  </a:lnTo>
                  <a:lnTo>
                    <a:pt x="323" y="546"/>
                  </a:lnTo>
                  <a:lnTo>
                    <a:pt x="313" y="569"/>
                  </a:lnTo>
                  <a:lnTo>
                    <a:pt x="306" y="593"/>
                  </a:lnTo>
                  <a:lnTo>
                    <a:pt x="297" y="617"/>
                  </a:lnTo>
                  <a:lnTo>
                    <a:pt x="290" y="641"/>
                  </a:lnTo>
                  <a:lnTo>
                    <a:pt x="280" y="665"/>
                  </a:lnTo>
                  <a:lnTo>
                    <a:pt x="273" y="691"/>
                  </a:lnTo>
                  <a:lnTo>
                    <a:pt x="266" y="712"/>
                  </a:lnTo>
                  <a:lnTo>
                    <a:pt x="261" y="738"/>
                  </a:lnTo>
                  <a:lnTo>
                    <a:pt x="245" y="738"/>
                  </a:lnTo>
                  <a:lnTo>
                    <a:pt x="230" y="738"/>
                  </a:lnTo>
                  <a:lnTo>
                    <a:pt x="223" y="719"/>
                  </a:lnTo>
                  <a:lnTo>
                    <a:pt x="223" y="703"/>
                  </a:lnTo>
                  <a:lnTo>
                    <a:pt x="221" y="684"/>
                  </a:lnTo>
                  <a:lnTo>
                    <a:pt x="223" y="667"/>
                  </a:lnTo>
                  <a:lnTo>
                    <a:pt x="223" y="648"/>
                  </a:lnTo>
                  <a:lnTo>
                    <a:pt x="228" y="634"/>
                  </a:lnTo>
                  <a:lnTo>
                    <a:pt x="233" y="615"/>
                  </a:lnTo>
                  <a:lnTo>
                    <a:pt x="240" y="598"/>
                  </a:lnTo>
                  <a:lnTo>
                    <a:pt x="245" y="579"/>
                  </a:lnTo>
                  <a:lnTo>
                    <a:pt x="252" y="565"/>
                  </a:lnTo>
                  <a:lnTo>
                    <a:pt x="256" y="546"/>
                  </a:lnTo>
                  <a:lnTo>
                    <a:pt x="266" y="529"/>
                  </a:lnTo>
                  <a:lnTo>
                    <a:pt x="273" y="510"/>
                  </a:lnTo>
                  <a:lnTo>
                    <a:pt x="283" y="496"/>
                  </a:lnTo>
                  <a:lnTo>
                    <a:pt x="292" y="476"/>
                  </a:lnTo>
                  <a:lnTo>
                    <a:pt x="302" y="460"/>
                  </a:lnTo>
                  <a:lnTo>
                    <a:pt x="306" y="441"/>
                  </a:lnTo>
                  <a:lnTo>
                    <a:pt x="313" y="426"/>
                  </a:lnTo>
                  <a:lnTo>
                    <a:pt x="316" y="407"/>
                  </a:lnTo>
                  <a:lnTo>
                    <a:pt x="323" y="391"/>
                  </a:lnTo>
                  <a:lnTo>
                    <a:pt x="325" y="374"/>
                  </a:lnTo>
                  <a:lnTo>
                    <a:pt x="330" y="357"/>
                  </a:lnTo>
                  <a:lnTo>
                    <a:pt x="332" y="338"/>
                  </a:lnTo>
                  <a:lnTo>
                    <a:pt x="335" y="324"/>
                  </a:lnTo>
                  <a:lnTo>
                    <a:pt x="332" y="307"/>
                  </a:lnTo>
                  <a:lnTo>
                    <a:pt x="330" y="291"/>
                  </a:lnTo>
                  <a:lnTo>
                    <a:pt x="325" y="272"/>
                  </a:lnTo>
                  <a:lnTo>
                    <a:pt x="321" y="257"/>
                  </a:lnTo>
                  <a:lnTo>
                    <a:pt x="311" y="241"/>
                  </a:lnTo>
                  <a:lnTo>
                    <a:pt x="302" y="227"/>
                  </a:lnTo>
                  <a:lnTo>
                    <a:pt x="287" y="210"/>
                  </a:lnTo>
                  <a:lnTo>
                    <a:pt x="273" y="196"/>
                  </a:lnTo>
                  <a:lnTo>
                    <a:pt x="252" y="184"/>
                  </a:lnTo>
                  <a:lnTo>
                    <a:pt x="237" y="177"/>
                  </a:lnTo>
                  <a:lnTo>
                    <a:pt x="218" y="165"/>
                  </a:lnTo>
                  <a:lnTo>
                    <a:pt x="202" y="155"/>
                  </a:lnTo>
                  <a:lnTo>
                    <a:pt x="185" y="143"/>
                  </a:lnTo>
                  <a:lnTo>
                    <a:pt x="169" y="134"/>
                  </a:lnTo>
                  <a:lnTo>
                    <a:pt x="150" y="124"/>
                  </a:lnTo>
                  <a:lnTo>
                    <a:pt x="133" y="115"/>
                  </a:lnTo>
                  <a:lnTo>
                    <a:pt x="116" y="105"/>
                  </a:lnTo>
                  <a:lnTo>
                    <a:pt x="100" y="96"/>
                  </a:lnTo>
                  <a:lnTo>
                    <a:pt x="81" y="84"/>
                  </a:lnTo>
                  <a:lnTo>
                    <a:pt x="67" y="74"/>
                  </a:lnTo>
                  <a:lnTo>
                    <a:pt x="50" y="62"/>
                  </a:lnTo>
                  <a:lnTo>
                    <a:pt x="33" y="53"/>
                  </a:lnTo>
                  <a:lnTo>
                    <a:pt x="14" y="43"/>
                  </a:lnTo>
                  <a:lnTo>
                    <a:pt x="0" y="34"/>
                  </a:lnTo>
                  <a:lnTo>
                    <a:pt x="2" y="1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6" name="Freeform 178"/>
            <p:cNvSpPr>
              <a:spLocks/>
            </p:cNvSpPr>
            <p:nvPr/>
          </p:nvSpPr>
          <p:spPr bwMode="auto">
            <a:xfrm>
              <a:off x="6366" y="10309"/>
              <a:ext cx="458" cy="241"/>
            </a:xfrm>
            <a:custGeom>
              <a:avLst/>
              <a:gdLst>
                <a:gd name="T0" fmla="*/ 561 w 572"/>
                <a:gd name="T1" fmla="*/ 9 h 302"/>
                <a:gd name="T2" fmla="*/ 570 w 572"/>
                <a:gd name="T3" fmla="*/ 28 h 302"/>
                <a:gd name="T4" fmla="*/ 565 w 572"/>
                <a:gd name="T5" fmla="*/ 45 h 302"/>
                <a:gd name="T6" fmla="*/ 546 w 572"/>
                <a:gd name="T7" fmla="*/ 59 h 302"/>
                <a:gd name="T8" fmla="*/ 523 w 572"/>
                <a:gd name="T9" fmla="*/ 71 h 302"/>
                <a:gd name="T10" fmla="*/ 496 w 572"/>
                <a:gd name="T11" fmla="*/ 83 h 302"/>
                <a:gd name="T12" fmla="*/ 468 w 572"/>
                <a:gd name="T13" fmla="*/ 90 h 302"/>
                <a:gd name="T14" fmla="*/ 447 w 572"/>
                <a:gd name="T15" fmla="*/ 97 h 302"/>
                <a:gd name="T16" fmla="*/ 425 w 572"/>
                <a:gd name="T17" fmla="*/ 104 h 302"/>
                <a:gd name="T18" fmla="*/ 397 w 572"/>
                <a:gd name="T19" fmla="*/ 114 h 302"/>
                <a:gd name="T20" fmla="*/ 371 w 572"/>
                <a:gd name="T21" fmla="*/ 126 h 302"/>
                <a:gd name="T22" fmla="*/ 345 w 572"/>
                <a:gd name="T23" fmla="*/ 138 h 302"/>
                <a:gd name="T24" fmla="*/ 321 w 572"/>
                <a:gd name="T25" fmla="*/ 152 h 302"/>
                <a:gd name="T26" fmla="*/ 292 w 572"/>
                <a:gd name="T27" fmla="*/ 166 h 302"/>
                <a:gd name="T28" fmla="*/ 266 w 572"/>
                <a:gd name="T29" fmla="*/ 181 h 302"/>
                <a:gd name="T30" fmla="*/ 242 w 572"/>
                <a:gd name="T31" fmla="*/ 195 h 302"/>
                <a:gd name="T32" fmla="*/ 216 w 572"/>
                <a:gd name="T33" fmla="*/ 204 h 302"/>
                <a:gd name="T34" fmla="*/ 190 w 572"/>
                <a:gd name="T35" fmla="*/ 219 h 302"/>
                <a:gd name="T36" fmla="*/ 164 w 572"/>
                <a:gd name="T37" fmla="*/ 231 h 302"/>
                <a:gd name="T38" fmla="*/ 136 w 572"/>
                <a:gd name="T39" fmla="*/ 245 h 302"/>
                <a:gd name="T40" fmla="*/ 112 w 572"/>
                <a:gd name="T41" fmla="*/ 257 h 302"/>
                <a:gd name="T42" fmla="*/ 83 w 572"/>
                <a:gd name="T43" fmla="*/ 269 h 302"/>
                <a:gd name="T44" fmla="*/ 60 w 572"/>
                <a:gd name="T45" fmla="*/ 281 h 302"/>
                <a:gd name="T46" fmla="*/ 33 w 572"/>
                <a:gd name="T47" fmla="*/ 295 h 302"/>
                <a:gd name="T48" fmla="*/ 10 w 572"/>
                <a:gd name="T49" fmla="*/ 283 h 302"/>
                <a:gd name="T50" fmla="*/ 12 w 572"/>
                <a:gd name="T51" fmla="*/ 257 h 302"/>
                <a:gd name="T52" fmla="*/ 48 w 572"/>
                <a:gd name="T53" fmla="*/ 235 h 302"/>
                <a:gd name="T54" fmla="*/ 79 w 572"/>
                <a:gd name="T55" fmla="*/ 214 h 302"/>
                <a:gd name="T56" fmla="*/ 114 w 572"/>
                <a:gd name="T57" fmla="*/ 195 h 302"/>
                <a:gd name="T58" fmla="*/ 147 w 572"/>
                <a:gd name="T59" fmla="*/ 176 h 302"/>
                <a:gd name="T60" fmla="*/ 181 w 572"/>
                <a:gd name="T61" fmla="*/ 157 h 302"/>
                <a:gd name="T62" fmla="*/ 214 w 572"/>
                <a:gd name="T63" fmla="*/ 140 h 302"/>
                <a:gd name="T64" fmla="*/ 250 w 572"/>
                <a:gd name="T65" fmla="*/ 123 h 302"/>
                <a:gd name="T66" fmla="*/ 283 w 572"/>
                <a:gd name="T67" fmla="*/ 107 h 302"/>
                <a:gd name="T68" fmla="*/ 318 w 572"/>
                <a:gd name="T69" fmla="*/ 88 h 302"/>
                <a:gd name="T70" fmla="*/ 352 w 572"/>
                <a:gd name="T71" fmla="*/ 73 h 302"/>
                <a:gd name="T72" fmla="*/ 385 w 572"/>
                <a:gd name="T73" fmla="*/ 62 h 302"/>
                <a:gd name="T74" fmla="*/ 420 w 572"/>
                <a:gd name="T75" fmla="*/ 45 h 302"/>
                <a:gd name="T76" fmla="*/ 456 w 572"/>
                <a:gd name="T77" fmla="*/ 31 h 302"/>
                <a:gd name="T78" fmla="*/ 494 w 572"/>
                <a:gd name="T79" fmla="*/ 16 h 302"/>
                <a:gd name="T80" fmla="*/ 530 w 572"/>
                <a:gd name="T81" fmla="*/ 4 h 302"/>
                <a:gd name="T82" fmla="*/ 551 w 572"/>
                <a:gd name="T83" fmla="*/ 0 h 3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2"/>
                <a:gd name="T127" fmla="*/ 0 h 302"/>
                <a:gd name="T128" fmla="*/ 572 w 572"/>
                <a:gd name="T129" fmla="*/ 302 h 3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2" h="302">
                  <a:moveTo>
                    <a:pt x="551" y="0"/>
                  </a:moveTo>
                  <a:lnTo>
                    <a:pt x="561" y="9"/>
                  </a:lnTo>
                  <a:lnTo>
                    <a:pt x="568" y="19"/>
                  </a:lnTo>
                  <a:lnTo>
                    <a:pt x="570" y="28"/>
                  </a:lnTo>
                  <a:lnTo>
                    <a:pt x="572" y="38"/>
                  </a:lnTo>
                  <a:lnTo>
                    <a:pt x="565" y="45"/>
                  </a:lnTo>
                  <a:lnTo>
                    <a:pt x="558" y="52"/>
                  </a:lnTo>
                  <a:lnTo>
                    <a:pt x="546" y="59"/>
                  </a:lnTo>
                  <a:lnTo>
                    <a:pt x="537" y="66"/>
                  </a:lnTo>
                  <a:lnTo>
                    <a:pt x="523" y="71"/>
                  </a:lnTo>
                  <a:lnTo>
                    <a:pt x="511" y="78"/>
                  </a:lnTo>
                  <a:lnTo>
                    <a:pt x="496" y="83"/>
                  </a:lnTo>
                  <a:lnTo>
                    <a:pt x="482" y="88"/>
                  </a:lnTo>
                  <a:lnTo>
                    <a:pt x="468" y="90"/>
                  </a:lnTo>
                  <a:lnTo>
                    <a:pt x="456" y="95"/>
                  </a:lnTo>
                  <a:lnTo>
                    <a:pt x="447" y="97"/>
                  </a:lnTo>
                  <a:lnTo>
                    <a:pt x="439" y="100"/>
                  </a:lnTo>
                  <a:lnTo>
                    <a:pt x="425" y="104"/>
                  </a:lnTo>
                  <a:lnTo>
                    <a:pt x="411" y="109"/>
                  </a:lnTo>
                  <a:lnTo>
                    <a:pt x="397" y="114"/>
                  </a:lnTo>
                  <a:lnTo>
                    <a:pt x="385" y="121"/>
                  </a:lnTo>
                  <a:lnTo>
                    <a:pt x="371" y="126"/>
                  </a:lnTo>
                  <a:lnTo>
                    <a:pt x="359" y="133"/>
                  </a:lnTo>
                  <a:lnTo>
                    <a:pt x="345" y="138"/>
                  </a:lnTo>
                  <a:lnTo>
                    <a:pt x="333" y="145"/>
                  </a:lnTo>
                  <a:lnTo>
                    <a:pt x="321" y="152"/>
                  </a:lnTo>
                  <a:lnTo>
                    <a:pt x="307" y="159"/>
                  </a:lnTo>
                  <a:lnTo>
                    <a:pt x="292" y="166"/>
                  </a:lnTo>
                  <a:lnTo>
                    <a:pt x="280" y="173"/>
                  </a:lnTo>
                  <a:lnTo>
                    <a:pt x="266" y="181"/>
                  </a:lnTo>
                  <a:lnTo>
                    <a:pt x="257" y="188"/>
                  </a:lnTo>
                  <a:lnTo>
                    <a:pt x="242" y="195"/>
                  </a:lnTo>
                  <a:lnTo>
                    <a:pt x="231" y="200"/>
                  </a:lnTo>
                  <a:lnTo>
                    <a:pt x="216" y="204"/>
                  </a:lnTo>
                  <a:lnTo>
                    <a:pt x="202" y="211"/>
                  </a:lnTo>
                  <a:lnTo>
                    <a:pt x="190" y="219"/>
                  </a:lnTo>
                  <a:lnTo>
                    <a:pt x="178" y="226"/>
                  </a:lnTo>
                  <a:lnTo>
                    <a:pt x="164" y="231"/>
                  </a:lnTo>
                  <a:lnTo>
                    <a:pt x="150" y="238"/>
                  </a:lnTo>
                  <a:lnTo>
                    <a:pt x="136" y="245"/>
                  </a:lnTo>
                  <a:lnTo>
                    <a:pt x="126" y="252"/>
                  </a:lnTo>
                  <a:lnTo>
                    <a:pt x="112" y="257"/>
                  </a:lnTo>
                  <a:lnTo>
                    <a:pt x="98" y="264"/>
                  </a:lnTo>
                  <a:lnTo>
                    <a:pt x="83" y="269"/>
                  </a:lnTo>
                  <a:lnTo>
                    <a:pt x="71" y="276"/>
                  </a:lnTo>
                  <a:lnTo>
                    <a:pt x="60" y="281"/>
                  </a:lnTo>
                  <a:lnTo>
                    <a:pt x="48" y="288"/>
                  </a:lnTo>
                  <a:lnTo>
                    <a:pt x="33" y="295"/>
                  </a:lnTo>
                  <a:lnTo>
                    <a:pt x="22" y="302"/>
                  </a:lnTo>
                  <a:lnTo>
                    <a:pt x="10" y="283"/>
                  </a:lnTo>
                  <a:lnTo>
                    <a:pt x="0" y="269"/>
                  </a:lnTo>
                  <a:lnTo>
                    <a:pt x="12" y="257"/>
                  </a:lnTo>
                  <a:lnTo>
                    <a:pt x="31" y="247"/>
                  </a:lnTo>
                  <a:lnTo>
                    <a:pt x="48" y="235"/>
                  </a:lnTo>
                  <a:lnTo>
                    <a:pt x="67" y="226"/>
                  </a:lnTo>
                  <a:lnTo>
                    <a:pt x="79" y="214"/>
                  </a:lnTo>
                  <a:lnTo>
                    <a:pt x="98" y="204"/>
                  </a:lnTo>
                  <a:lnTo>
                    <a:pt x="114" y="195"/>
                  </a:lnTo>
                  <a:lnTo>
                    <a:pt x="131" y="188"/>
                  </a:lnTo>
                  <a:lnTo>
                    <a:pt x="147" y="176"/>
                  </a:lnTo>
                  <a:lnTo>
                    <a:pt x="164" y="166"/>
                  </a:lnTo>
                  <a:lnTo>
                    <a:pt x="181" y="157"/>
                  </a:lnTo>
                  <a:lnTo>
                    <a:pt x="197" y="150"/>
                  </a:lnTo>
                  <a:lnTo>
                    <a:pt x="214" y="140"/>
                  </a:lnTo>
                  <a:lnTo>
                    <a:pt x="233" y="133"/>
                  </a:lnTo>
                  <a:lnTo>
                    <a:pt x="250" y="123"/>
                  </a:lnTo>
                  <a:lnTo>
                    <a:pt x="266" y="116"/>
                  </a:lnTo>
                  <a:lnTo>
                    <a:pt x="283" y="107"/>
                  </a:lnTo>
                  <a:lnTo>
                    <a:pt x="302" y="97"/>
                  </a:lnTo>
                  <a:lnTo>
                    <a:pt x="318" y="88"/>
                  </a:lnTo>
                  <a:lnTo>
                    <a:pt x="335" y="81"/>
                  </a:lnTo>
                  <a:lnTo>
                    <a:pt x="352" y="73"/>
                  </a:lnTo>
                  <a:lnTo>
                    <a:pt x="371" y="66"/>
                  </a:lnTo>
                  <a:lnTo>
                    <a:pt x="385" y="62"/>
                  </a:lnTo>
                  <a:lnTo>
                    <a:pt x="404" y="54"/>
                  </a:lnTo>
                  <a:lnTo>
                    <a:pt x="420" y="45"/>
                  </a:lnTo>
                  <a:lnTo>
                    <a:pt x="439" y="38"/>
                  </a:lnTo>
                  <a:lnTo>
                    <a:pt x="456" y="31"/>
                  </a:lnTo>
                  <a:lnTo>
                    <a:pt x="475" y="23"/>
                  </a:lnTo>
                  <a:lnTo>
                    <a:pt x="494" y="16"/>
                  </a:lnTo>
                  <a:lnTo>
                    <a:pt x="513" y="12"/>
                  </a:lnTo>
                  <a:lnTo>
                    <a:pt x="530" y="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7" name="Freeform 179"/>
            <p:cNvSpPr>
              <a:spLocks/>
            </p:cNvSpPr>
            <p:nvPr/>
          </p:nvSpPr>
          <p:spPr bwMode="auto">
            <a:xfrm>
              <a:off x="6602" y="10531"/>
              <a:ext cx="237" cy="162"/>
            </a:xfrm>
            <a:custGeom>
              <a:avLst/>
              <a:gdLst>
                <a:gd name="T0" fmla="*/ 273 w 296"/>
                <a:gd name="T1" fmla="*/ 0 h 202"/>
                <a:gd name="T2" fmla="*/ 285 w 296"/>
                <a:gd name="T3" fmla="*/ 5 h 202"/>
                <a:gd name="T4" fmla="*/ 294 w 296"/>
                <a:gd name="T5" fmla="*/ 17 h 202"/>
                <a:gd name="T6" fmla="*/ 296 w 296"/>
                <a:gd name="T7" fmla="*/ 36 h 202"/>
                <a:gd name="T8" fmla="*/ 294 w 296"/>
                <a:gd name="T9" fmla="*/ 57 h 202"/>
                <a:gd name="T10" fmla="*/ 285 w 296"/>
                <a:gd name="T11" fmla="*/ 74 h 202"/>
                <a:gd name="T12" fmla="*/ 275 w 296"/>
                <a:gd name="T13" fmla="*/ 88 h 202"/>
                <a:gd name="T14" fmla="*/ 256 w 296"/>
                <a:gd name="T15" fmla="*/ 91 h 202"/>
                <a:gd name="T16" fmla="*/ 237 w 296"/>
                <a:gd name="T17" fmla="*/ 86 h 202"/>
                <a:gd name="T18" fmla="*/ 223 w 296"/>
                <a:gd name="T19" fmla="*/ 93 h 202"/>
                <a:gd name="T20" fmla="*/ 211 w 296"/>
                <a:gd name="T21" fmla="*/ 100 h 202"/>
                <a:gd name="T22" fmla="*/ 197 w 296"/>
                <a:gd name="T23" fmla="*/ 107 h 202"/>
                <a:gd name="T24" fmla="*/ 185 w 296"/>
                <a:gd name="T25" fmla="*/ 117 h 202"/>
                <a:gd name="T26" fmla="*/ 171 w 296"/>
                <a:gd name="T27" fmla="*/ 124 h 202"/>
                <a:gd name="T28" fmla="*/ 159 w 296"/>
                <a:gd name="T29" fmla="*/ 129 h 202"/>
                <a:gd name="T30" fmla="*/ 149 w 296"/>
                <a:gd name="T31" fmla="*/ 138 h 202"/>
                <a:gd name="T32" fmla="*/ 137 w 296"/>
                <a:gd name="T33" fmla="*/ 148 h 202"/>
                <a:gd name="T34" fmla="*/ 123 w 296"/>
                <a:gd name="T35" fmla="*/ 155 h 202"/>
                <a:gd name="T36" fmla="*/ 111 w 296"/>
                <a:gd name="T37" fmla="*/ 162 h 202"/>
                <a:gd name="T38" fmla="*/ 99 w 296"/>
                <a:gd name="T39" fmla="*/ 169 h 202"/>
                <a:gd name="T40" fmla="*/ 90 w 296"/>
                <a:gd name="T41" fmla="*/ 176 h 202"/>
                <a:gd name="T42" fmla="*/ 76 w 296"/>
                <a:gd name="T43" fmla="*/ 183 h 202"/>
                <a:gd name="T44" fmla="*/ 64 w 296"/>
                <a:gd name="T45" fmla="*/ 188 h 202"/>
                <a:gd name="T46" fmla="*/ 50 w 296"/>
                <a:gd name="T47" fmla="*/ 195 h 202"/>
                <a:gd name="T48" fmla="*/ 38 w 296"/>
                <a:gd name="T49" fmla="*/ 202 h 202"/>
                <a:gd name="T50" fmla="*/ 16 w 296"/>
                <a:gd name="T51" fmla="*/ 188 h 202"/>
                <a:gd name="T52" fmla="*/ 0 w 296"/>
                <a:gd name="T53" fmla="*/ 181 h 202"/>
                <a:gd name="T54" fmla="*/ 14 w 296"/>
                <a:gd name="T55" fmla="*/ 164 h 202"/>
                <a:gd name="T56" fmla="*/ 28 w 296"/>
                <a:gd name="T57" fmla="*/ 150 h 202"/>
                <a:gd name="T58" fmla="*/ 45 w 296"/>
                <a:gd name="T59" fmla="*/ 136 h 202"/>
                <a:gd name="T60" fmla="*/ 61 w 296"/>
                <a:gd name="T61" fmla="*/ 124 h 202"/>
                <a:gd name="T62" fmla="*/ 78 w 296"/>
                <a:gd name="T63" fmla="*/ 112 h 202"/>
                <a:gd name="T64" fmla="*/ 95 w 296"/>
                <a:gd name="T65" fmla="*/ 100 h 202"/>
                <a:gd name="T66" fmla="*/ 111 w 296"/>
                <a:gd name="T67" fmla="*/ 88 h 202"/>
                <a:gd name="T68" fmla="*/ 130 w 296"/>
                <a:gd name="T69" fmla="*/ 79 h 202"/>
                <a:gd name="T70" fmla="*/ 147 w 296"/>
                <a:gd name="T71" fmla="*/ 67 h 202"/>
                <a:gd name="T72" fmla="*/ 163 w 296"/>
                <a:gd name="T73" fmla="*/ 57 h 202"/>
                <a:gd name="T74" fmla="*/ 180 w 296"/>
                <a:gd name="T75" fmla="*/ 48 h 202"/>
                <a:gd name="T76" fmla="*/ 199 w 296"/>
                <a:gd name="T77" fmla="*/ 38 h 202"/>
                <a:gd name="T78" fmla="*/ 216 w 296"/>
                <a:gd name="T79" fmla="*/ 26 h 202"/>
                <a:gd name="T80" fmla="*/ 235 w 296"/>
                <a:gd name="T81" fmla="*/ 19 h 202"/>
                <a:gd name="T82" fmla="*/ 251 w 296"/>
                <a:gd name="T83" fmla="*/ 7 h 202"/>
                <a:gd name="T84" fmla="*/ 273 w 296"/>
                <a:gd name="T85" fmla="*/ 0 h 202"/>
                <a:gd name="T86" fmla="*/ 273 w 296"/>
                <a:gd name="T87" fmla="*/ 0 h 2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6"/>
                <a:gd name="T133" fmla="*/ 0 h 202"/>
                <a:gd name="T134" fmla="*/ 296 w 296"/>
                <a:gd name="T135" fmla="*/ 202 h 2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6" h="202">
                  <a:moveTo>
                    <a:pt x="273" y="0"/>
                  </a:moveTo>
                  <a:lnTo>
                    <a:pt x="285" y="5"/>
                  </a:lnTo>
                  <a:lnTo>
                    <a:pt x="294" y="17"/>
                  </a:lnTo>
                  <a:lnTo>
                    <a:pt x="296" y="36"/>
                  </a:lnTo>
                  <a:lnTo>
                    <a:pt x="294" y="57"/>
                  </a:lnTo>
                  <a:lnTo>
                    <a:pt x="285" y="74"/>
                  </a:lnTo>
                  <a:lnTo>
                    <a:pt x="275" y="88"/>
                  </a:lnTo>
                  <a:lnTo>
                    <a:pt x="256" y="91"/>
                  </a:lnTo>
                  <a:lnTo>
                    <a:pt x="237" y="86"/>
                  </a:lnTo>
                  <a:lnTo>
                    <a:pt x="223" y="93"/>
                  </a:lnTo>
                  <a:lnTo>
                    <a:pt x="211" y="100"/>
                  </a:lnTo>
                  <a:lnTo>
                    <a:pt x="197" y="107"/>
                  </a:lnTo>
                  <a:lnTo>
                    <a:pt x="185" y="117"/>
                  </a:lnTo>
                  <a:lnTo>
                    <a:pt x="171" y="124"/>
                  </a:lnTo>
                  <a:lnTo>
                    <a:pt x="159" y="129"/>
                  </a:lnTo>
                  <a:lnTo>
                    <a:pt x="149" y="138"/>
                  </a:lnTo>
                  <a:lnTo>
                    <a:pt x="137" y="148"/>
                  </a:lnTo>
                  <a:lnTo>
                    <a:pt x="123" y="155"/>
                  </a:lnTo>
                  <a:lnTo>
                    <a:pt x="111" y="162"/>
                  </a:lnTo>
                  <a:lnTo>
                    <a:pt x="99" y="169"/>
                  </a:lnTo>
                  <a:lnTo>
                    <a:pt x="90" y="176"/>
                  </a:lnTo>
                  <a:lnTo>
                    <a:pt x="76" y="183"/>
                  </a:lnTo>
                  <a:lnTo>
                    <a:pt x="64" y="188"/>
                  </a:lnTo>
                  <a:lnTo>
                    <a:pt x="50" y="195"/>
                  </a:lnTo>
                  <a:lnTo>
                    <a:pt x="38" y="202"/>
                  </a:lnTo>
                  <a:lnTo>
                    <a:pt x="16" y="188"/>
                  </a:lnTo>
                  <a:lnTo>
                    <a:pt x="0" y="181"/>
                  </a:lnTo>
                  <a:lnTo>
                    <a:pt x="14" y="164"/>
                  </a:lnTo>
                  <a:lnTo>
                    <a:pt x="28" y="150"/>
                  </a:lnTo>
                  <a:lnTo>
                    <a:pt x="45" y="136"/>
                  </a:lnTo>
                  <a:lnTo>
                    <a:pt x="61" y="124"/>
                  </a:lnTo>
                  <a:lnTo>
                    <a:pt x="78" y="112"/>
                  </a:lnTo>
                  <a:lnTo>
                    <a:pt x="95" y="100"/>
                  </a:lnTo>
                  <a:lnTo>
                    <a:pt x="111" y="88"/>
                  </a:lnTo>
                  <a:lnTo>
                    <a:pt x="130" y="79"/>
                  </a:lnTo>
                  <a:lnTo>
                    <a:pt x="147" y="67"/>
                  </a:lnTo>
                  <a:lnTo>
                    <a:pt x="163" y="57"/>
                  </a:lnTo>
                  <a:lnTo>
                    <a:pt x="180" y="48"/>
                  </a:lnTo>
                  <a:lnTo>
                    <a:pt x="199" y="38"/>
                  </a:lnTo>
                  <a:lnTo>
                    <a:pt x="216" y="26"/>
                  </a:lnTo>
                  <a:lnTo>
                    <a:pt x="235" y="19"/>
                  </a:lnTo>
                  <a:lnTo>
                    <a:pt x="251" y="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8" name="Freeform 180"/>
            <p:cNvSpPr>
              <a:spLocks/>
            </p:cNvSpPr>
            <p:nvPr/>
          </p:nvSpPr>
          <p:spPr bwMode="auto">
            <a:xfrm>
              <a:off x="6148" y="10693"/>
              <a:ext cx="378" cy="233"/>
            </a:xfrm>
            <a:custGeom>
              <a:avLst/>
              <a:gdLst>
                <a:gd name="T0" fmla="*/ 466 w 473"/>
                <a:gd name="T1" fmla="*/ 5 h 291"/>
                <a:gd name="T2" fmla="*/ 473 w 473"/>
                <a:gd name="T3" fmla="*/ 34 h 291"/>
                <a:gd name="T4" fmla="*/ 461 w 473"/>
                <a:gd name="T5" fmla="*/ 67 h 291"/>
                <a:gd name="T6" fmla="*/ 430 w 473"/>
                <a:gd name="T7" fmla="*/ 86 h 291"/>
                <a:gd name="T8" fmla="*/ 392 w 473"/>
                <a:gd name="T9" fmla="*/ 93 h 291"/>
                <a:gd name="T10" fmla="*/ 354 w 473"/>
                <a:gd name="T11" fmla="*/ 110 h 291"/>
                <a:gd name="T12" fmla="*/ 333 w 473"/>
                <a:gd name="T13" fmla="*/ 122 h 291"/>
                <a:gd name="T14" fmla="*/ 309 w 473"/>
                <a:gd name="T15" fmla="*/ 134 h 291"/>
                <a:gd name="T16" fmla="*/ 285 w 473"/>
                <a:gd name="T17" fmla="*/ 148 h 291"/>
                <a:gd name="T18" fmla="*/ 266 w 473"/>
                <a:gd name="T19" fmla="*/ 162 h 291"/>
                <a:gd name="T20" fmla="*/ 242 w 473"/>
                <a:gd name="T21" fmla="*/ 177 h 291"/>
                <a:gd name="T22" fmla="*/ 219 w 473"/>
                <a:gd name="T23" fmla="*/ 186 h 291"/>
                <a:gd name="T24" fmla="*/ 197 w 473"/>
                <a:gd name="T25" fmla="*/ 200 h 291"/>
                <a:gd name="T26" fmla="*/ 176 w 473"/>
                <a:gd name="T27" fmla="*/ 215 h 291"/>
                <a:gd name="T28" fmla="*/ 152 w 473"/>
                <a:gd name="T29" fmla="*/ 229 h 291"/>
                <a:gd name="T30" fmla="*/ 131 w 473"/>
                <a:gd name="T31" fmla="*/ 243 h 291"/>
                <a:gd name="T32" fmla="*/ 107 w 473"/>
                <a:gd name="T33" fmla="*/ 255 h 291"/>
                <a:gd name="T34" fmla="*/ 86 w 473"/>
                <a:gd name="T35" fmla="*/ 269 h 291"/>
                <a:gd name="T36" fmla="*/ 64 w 473"/>
                <a:gd name="T37" fmla="*/ 284 h 291"/>
                <a:gd name="T38" fmla="*/ 41 w 473"/>
                <a:gd name="T39" fmla="*/ 291 h 291"/>
                <a:gd name="T40" fmla="*/ 12 w 473"/>
                <a:gd name="T41" fmla="*/ 291 h 291"/>
                <a:gd name="T42" fmla="*/ 3 w 473"/>
                <a:gd name="T43" fmla="*/ 277 h 291"/>
                <a:gd name="T44" fmla="*/ 17 w 473"/>
                <a:gd name="T45" fmla="*/ 253 h 291"/>
                <a:gd name="T46" fmla="*/ 33 w 473"/>
                <a:gd name="T47" fmla="*/ 238 h 291"/>
                <a:gd name="T48" fmla="*/ 60 w 473"/>
                <a:gd name="T49" fmla="*/ 219 h 291"/>
                <a:gd name="T50" fmla="*/ 86 w 473"/>
                <a:gd name="T51" fmla="*/ 203 h 291"/>
                <a:gd name="T52" fmla="*/ 114 w 473"/>
                <a:gd name="T53" fmla="*/ 186 h 291"/>
                <a:gd name="T54" fmla="*/ 140 w 473"/>
                <a:gd name="T55" fmla="*/ 172 h 291"/>
                <a:gd name="T56" fmla="*/ 164 w 473"/>
                <a:gd name="T57" fmla="*/ 155 h 291"/>
                <a:gd name="T58" fmla="*/ 193 w 473"/>
                <a:gd name="T59" fmla="*/ 139 h 291"/>
                <a:gd name="T60" fmla="*/ 219 w 473"/>
                <a:gd name="T61" fmla="*/ 124 h 291"/>
                <a:gd name="T62" fmla="*/ 245 w 473"/>
                <a:gd name="T63" fmla="*/ 110 h 291"/>
                <a:gd name="T64" fmla="*/ 273 w 473"/>
                <a:gd name="T65" fmla="*/ 93 h 291"/>
                <a:gd name="T66" fmla="*/ 297 w 473"/>
                <a:gd name="T67" fmla="*/ 77 h 291"/>
                <a:gd name="T68" fmla="*/ 325 w 473"/>
                <a:gd name="T69" fmla="*/ 62 h 291"/>
                <a:gd name="T70" fmla="*/ 352 w 473"/>
                <a:gd name="T71" fmla="*/ 48 h 291"/>
                <a:gd name="T72" fmla="*/ 380 w 473"/>
                <a:gd name="T73" fmla="*/ 34 h 291"/>
                <a:gd name="T74" fmla="*/ 406 w 473"/>
                <a:gd name="T75" fmla="*/ 20 h 291"/>
                <a:gd name="T76" fmla="*/ 435 w 473"/>
                <a:gd name="T77" fmla="*/ 5 h 291"/>
                <a:gd name="T78" fmla="*/ 451 w 473"/>
                <a:gd name="T79" fmla="*/ 0 h 2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291"/>
                <a:gd name="T122" fmla="*/ 473 w 473"/>
                <a:gd name="T123" fmla="*/ 291 h 2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291">
                  <a:moveTo>
                    <a:pt x="451" y="0"/>
                  </a:moveTo>
                  <a:lnTo>
                    <a:pt x="466" y="5"/>
                  </a:lnTo>
                  <a:lnTo>
                    <a:pt x="473" y="17"/>
                  </a:lnTo>
                  <a:lnTo>
                    <a:pt x="473" y="34"/>
                  </a:lnTo>
                  <a:lnTo>
                    <a:pt x="470" y="53"/>
                  </a:lnTo>
                  <a:lnTo>
                    <a:pt x="461" y="67"/>
                  </a:lnTo>
                  <a:lnTo>
                    <a:pt x="447" y="81"/>
                  </a:lnTo>
                  <a:lnTo>
                    <a:pt x="430" y="86"/>
                  </a:lnTo>
                  <a:lnTo>
                    <a:pt x="416" y="84"/>
                  </a:lnTo>
                  <a:lnTo>
                    <a:pt x="392" y="93"/>
                  </a:lnTo>
                  <a:lnTo>
                    <a:pt x="368" y="105"/>
                  </a:lnTo>
                  <a:lnTo>
                    <a:pt x="354" y="110"/>
                  </a:lnTo>
                  <a:lnTo>
                    <a:pt x="342" y="115"/>
                  </a:lnTo>
                  <a:lnTo>
                    <a:pt x="333" y="122"/>
                  </a:lnTo>
                  <a:lnTo>
                    <a:pt x="323" y="129"/>
                  </a:lnTo>
                  <a:lnTo>
                    <a:pt x="309" y="134"/>
                  </a:lnTo>
                  <a:lnTo>
                    <a:pt x="299" y="141"/>
                  </a:lnTo>
                  <a:lnTo>
                    <a:pt x="285" y="148"/>
                  </a:lnTo>
                  <a:lnTo>
                    <a:pt x="276" y="155"/>
                  </a:lnTo>
                  <a:lnTo>
                    <a:pt x="266" y="162"/>
                  </a:lnTo>
                  <a:lnTo>
                    <a:pt x="254" y="169"/>
                  </a:lnTo>
                  <a:lnTo>
                    <a:pt x="242" y="177"/>
                  </a:lnTo>
                  <a:lnTo>
                    <a:pt x="233" y="184"/>
                  </a:lnTo>
                  <a:lnTo>
                    <a:pt x="219" y="186"/>
                  </a:lnTo>
                  <a:lnTo>
                    <a:pt x="212" y="193"/>
                  </a:lnTo>
                  <a:lnTo>
                    <a:pt x="197" y="200"/>
                  </a:lnTo>
                  <a:lnTo>
                    <a:pt x="188" y="208"/>
                  </a:lnTo>
                  <a:lnTo>
                    <a:pt x="176" y="215"/>
                  </a:lnTo>
                  <a:lnTo>
                    <a:pt x="164" y="222"/>
                  </a:lnTo>
                  <a:lnTo>
                    <a:pt x="152" y="229"/>
                  </a:lnTo>
                  <a:lnTo>
                    <a:pt x="145" y="236"/>
                  </a:lnTo>
                  <a:lnTo>
                    <a:pt x="131" y="243"/>
                  </a:lnTo>
                  <a:lnTo>
                    <a:pt x="121" y="250"/>
                  </a:lnTo>
                  <a:lnTo>
                    <a:pt x="107" y="255"/>
                  </a:lnTo>
                  <a:lnTo>
                    <a:pt x="98" y="262"/>
                  </a:lnTo>
                  <a:lnTo>
                    <a:pt x="86" y="269"/>
                  </a:lnTo>
                  <a:lnTo>
                    <a:pt x="76" y="277"/>
                  </a:lnTo>
                  <a:lnTo>
                    <a:pt x="64" y="284"/>
                  </a:lnTo>
                  <a:lnTo>
                    <a:pt x="55" y="291"/>
                  </a:lnTo>
                  <a:lnTo>
                    <a:pt x="41" y="291"/>
                  </a:lnTo>
                  <a:lnTo>
                    <a:pt x="26" y="291"/>
                  </a:lnTo>
                  <a:lnTo>
                    <a:pt x="12" y="291"/>
                  </a:lnTo>
                  <a:lnTo>
                    <a:pt x="0" y="291"/>
                  </a:lnTo>
                  <a:lnTo>
                    <a:pt x="3" y="277"/>
                  </a:lnTo>
                  <a:lnTo>
                    <a:pt x="10" y="265"/>
                  </a:lnTo>
                  <a:lnTo>
                    <a:pt x="17" y="253"/>
                  </a:lnTo>
                  <a:lnTo>
                    <a:pt x="22" y="248"/>
                  </a:lnTo>
                  <a:lnTo>
                    <a:pt x="33" y="238"/>
                  </a:lnTo>
                  <a:lnTo>
                    <a:pt x="48" y="229"/>
                  </a:lnTo>
                  <a:lnTo>
                    <a:pt x="60" y="219"/>
                  </a:lnTo>
                  <a:lnTo>
                    <a:pt x="74" y="212"/>
                  </a:lnTo>
                  <a:lnTo>
                    <a:pt x="86" y="203"/>
                  </a:lnTo>
                  <a:lnTo>
                    <a:pt x="100" y="196"/>
                  </a:lnTo>
                  <a:lnTo>
                    <a:pt x="114" y="186"/>
                  </a:lnTo>
                  <a:lnTo>
                    <a:pt x="128" y="181"/>
                  </a:lnTo>
                  <a:lnTo>
                    <a:pt x="140" y="172"/>
                  </a:lnTo>
                  <a:lnTo>
                    <a:pt x="152" y="165"/>
                  </a:lnTo>
                  <a:lnTo>
                    <a:pt x="164" y="155"/>
                  </a:lnTo>
                  <a:lnTo>
                    <a:pt x="178" y="148"/>
                  </a:lnTo>
                  <a:lnTo>
                    <a:pt x="193" y="139"/>
                  </a:lnTo>
                  <a:lnTo>
                    <a:pt x="207" y="131"/>
                  </a:lnTo>
                  <a:lnTo>
                    <a:pt x="219" y="124"/>
                  </a:lnTo>
                  <a:lnTo>
                    <a:pt x="233" y="119"/>
                  </a:lnTo>
                  <a:lnTo>
                    <a:pt x="245" y="110"/>
                  </a:lnTo>
                  <a:lnTo>
                    <a:pt x="259" y="103"/>
                  </a:lnTo>
                  <a:lnTo>
                    <a:pt x="273" y="93"/>
                  </a:lnTo>
                  <a:lnTo>
                    <a:pt x="285" y="86"/>
                  </a:lnTo>
                  <a:lnTo>
                    <a:pt x="297" y="77"/>
                  </a:lnTo>
                  <a:lnTo>
                    <a:pt x="311" y="69"/>
                  </a:lnTo>
                  <a:lnTo>
                    <a:pt x="325" y="62"/>
                  </a:lnTo>
                  <a:lnTo>
                    <a:pt x="340" y="55"/>
                  </a:lnTo>
                  <a:lnTo>
                    <a:pt x="352" y="48"/>
                  </a:lnTo>
                  <a:lnTo>
                    <a:pt x="366" y="41"/>
                  </a:lnTo>
                  <a:lnTo>
                    <a:pt x="380" y="34"/>
                  </a:lnTo>
                  <a:lnTo>
                    <a:pt x="394" y="27"/>
                  </a:lnTo>
                  <a:lnTo>
                    <a:pt x="406" y="20"/>
                  </a:lnTo>
                  <a:lnTo>
                    <a:pt x="420" y="12"/>
                  </a:lnTo>
                  <a:lnTo>
                    <a:pt x="435" y="5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99" name="Freeform 181"/>
            <p:cNvSpPr>
              <a:spLocks/>
            </p:cNvSpPr>
            <p:nvPr/>
          </p:nvSpPr>
          <p:spPr bwMode="auto">
            <a:xfrm>
              <a:off x="6808" y="10160"/>
              <a:ext cx="271" cy="501"/>
            </a:xfrm>
            <a:custGeom>
              <a:avLst/>
              <a:gdLst>
                <a:gd name="T0" fmla="*/ 245 w 338"/>
                <a:gd name="T1" fmla="*/ 14 h 626"/>
                <a:gd name="T2" fmla="*/ 278 w 338"/>
                <a:gd name="T3" fmla="*/ 45 h 626"/>
                <a:gd name="T4" fmla="*/ 302 w 338"/>
                <a:gd name="T5" fmla="*/ 83 h 626"/>
                <a:gd name="T6" fmla="*/ 316 w 338"/>
                <a:gd name="T7" fmla="*/ 121 h 626"/>
                <a:gd name="T8" fmla="*/ 326 w 338"/>
                <a:gd name="T9" fmla="*/ 167 h 626"/>
                <a:gd name="T10" fmla="*/ 330 w 338"/>
                <a:gd name="T11" fmla="*/ 212 h 626"/>
                <a:gd name="T12" fmla="*/ 330 w 338"/>
                <a:gd name="T13" fmla="*/ 259 h 626"/>
                <a:gd name="T14" fmla="*/ 330 w 338"/>
                <a:gd name="T15" fmla="*/ 307 h 626"/>
                <a:gd name="T16" fmla="*/ 330 w 338"/>
                <a:gd name="T17" fmla="*/ 355 h 626"/>
                <a:gd name="T18" fmla="*/ 330 w 338"/>
                <a:gd name="T19" fmla="*/ 400 h 626"/>
                <a:gd name="T20" fmla="*/ 338 w 338"/>
                <a:gd name="T21" fmla="*/ 450 h 626"/>
                <a:gd name="T22" fmla="*/ 330 w 338"/>
                <a:gd name="T23" fmla="*/ 490 h 626"/>
                <a:gd name="T24" fmla="*/ 316 w 338"/>
                <a:gd name="T25" fmla="*/ 528 h 626"/>
                <a:gd name="T26" fmla="*/ 283 w 338"/>
                <a:gd name="T27" fmla="*/ 574 h 626"/>
                <a:gd name="T28" fmla="*/ 243 w 338"/>
                <a:gd name="T29" fmla="*/ 605 h 626"/>
                <a:gd name="T30" fmla="*/ 207 w 338"/>
                <a:gd name="T31" fmla="*/ 621 h 626"/>
                <a:gd name="T32" fmla="*/ 167 w 338"/>
                <a:gd name="T33" fmla="*/ 626 h 626"/>
                <a:gd name="T34" fmla="*/ 129 w 338"/>
                <a:gd name="T35" fmla="*/ 621 h 626"/>
                <a:gd name="T36" fmla="*/ 91 w 338"/>
                <a:gd name="T37" fmla="*/ 605 h 626"/>
                <a:gd name="T38" fmla="*/ 60 w 338"/>
                <a:gd name="T39" fmla="*/ 581 h 626"/>
                <a:gd name="T40" fmla="*/ 36 w 338"/>
                <a:gd name="T41" fmla="*/ 543 h 626"/>
                <a:gd name="T42" fmla="*/ 19 w 338"/>
                <a:gd name="T43" fmla="*/ 497 h 626"/>
                <a:gd name="T44" fmla="*/ 10 w 338"/>
                <a:gd name="T45" fmla="*/ 455 h 626"/>
                <a:gd name="T46" fmla="*/ 3 w 338"/>
                <a:gd name="T47" fmla="*/ 407 h 626"/>
                <a:gd name="T48" fmla="*/ 0 w 338"/>
                <a:gd name="T49" fmla="*/ 362 h 626"/>
                <a:gd name="T50" fmla="*/ 0 w 338"/>
                <a:gd name="T51" fmla="*/ 314 h 626"/>
                <a:gd name="T52" fmla="*/ 3 w 338"/>
                <a:gd name="T53" fmla="*/ 267 h 626"/>
                <a:gd name="T54" fmla="*/ 8 w 338"/>
                <a:gd name="T55" fmla="*/ 221 h 626"/>
                <a:gd name="T56" fmla="*/ 19 w 338"/>
                <a:gd name="T57" fmla="*/ 178 h 626"/>
                <a:gd name="T58" fmla="*/ 27 w 338"/>
                <a:gd name="T59" fmla="*/ 133 h 626"/>
                <a:gd name="T60" fmla="*/ 38 w 338"/>
                <a:gd name="T61" fmla="*/ 93 h 626"/>
                <a:gd name="T62" fmla="*/ 57 w 338"/>
                <a:gd name="T63" fmla="*/ 52 h 626"/>
                <a:gd name="T64" fmla="*/ 91 w 338"/>
                <a:gd name="T65" fmla="*/ 24 h 626"/>
                <a:gd name="T66" fmla="*/ 133 w 338"/>
                <a:gd name="T67" fmla="*/ 38 h 626"/>
                <a:gd name="T68" fmla="*/ 126 w 338"/>
                <a:gd name="T69" fmla="*/ 67 h 626"/>
                <a:gd name="T70" fmla="*/ 103 w 338"/>
                <a:gd name="T71" fmla="*/ 100 h 626"/>
                <a:gd name="T72" fmla="*/ 88 w 338"/>
                <a:gd name="T73" fmla="*/ 138 h 626"/>
                <a:gd name="T74" fmla="*/ 74 w 338"/>
                <a:gd name="T75" fmla="*/ 176 h 626"/>
                <a:gd name="T76" fmla="*/ 67 w 338"/>
                <a:gd name="T77" fmla="*/ 217 h 626"/>
                <a:gd name="T78" fmla="*/ 65 w 338"/>
                <a:gd name="T79" fmla="*/ 257 h 626"/>
                <a:gd name="T80" fmla="*/ 62 w 338"/>
                <a:gd name="T81" fmla="*/ 300 h 626"/>
                <a:gd name="T82" fmla="*/ 62 w 338"/>
                <a:gd name="T83" fmla="*/ 343 h 626"/>
                <a:gd name="T84" fmla="*/ 65 w 338"/>
                <a:gd name="T85" fmla="*/ 386 h 626"/>
                <a:gd name="T86" fmla="*/ 67 w 338"/>
                <a:gd name="T87" fmla="*/ 431 h 626"/>
                <a:gd name="T88" fmla="*/ 69 w 338"/>
                <a:gd name="T89" fmla="*/ 476 h 626"/>
                <a:gd name="T90" fmla="*/ 88 w 338"/>
                <a:gd name="T91" fmla="*/ 533 h 626"/>
                <a:gd name="T92" fmla="*/ 141 w 338"/>
                <a:gd name="T93" fmla="*/ 566 h 626"/>
                <a:gd name="T94" fmla="*/ 200 w 338"/>
                <a:gd name="T95" fmla="*/ 564 h 626"/>
                <a:gd name="T96" fmla="*/ 252 w 338"/>
                <a:gd name="T97" fmla="*/ 533 h 626"/>
                <a:gd name="T98" fmla="*/ 281 w 338"/>
                <a:gd name="T99" fmla="*/ 476 h 626"/>
                <a:gd name="T100" fmla="*/ 281 w 338"/>
                <a:gd name="T101" fmla="*/ 424 h 626"/>
                <a:gd name="T102" fmla="*/ 278 w 338"/>
                <a:gd name="T103" fmla="*/ 381 h 626"/>
                <a:gd name="T104" fmla="*/ 278 w 338"/>
                <a:gd name="T105" fmla="*/ 338 h 626"/>
                <a:gd name="T106" fmla="*/ 276 w 338"/>
                <a:gd name="T107" fmla="*/ 295 h 626"/>
                <a:gd name="T108" fmla="*/ 273 w 338"/>
                <a:gd name="T109" fmla="*/ 252 h 626"/>
                <a:gd name="T110" fmla="*/ 269 w 338"/>
                <a:gd name="T111" fmla="*/ 214 h 626"/>
                <a:gd name="T112" fmla="*/ 264 w 338"/>
                <a:gd name="T113" fmla="*/ 174 h 626"/>
                <a:gd name="T114" fmla="*/ 252 w 338"/>
                <a:gd name="T115" fmla="*/ 133 h 626"/>
                <a:gd name="T116" fmla="*/ 238 w 338"/>
                <a:gd name="T117" fmla="*/ 98 h 626"/>
                <a:gd name="T118" fmla="*/ 214 w 338"/>
                <a:gd name="T119" fmla="*/ 52 h 626"/>
                <a:gd name="T120" fmla="*/ 219 w 338"/>
                <a:gd name="T121" fmla="*/ 0 h 6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8"/>
                <a:gd name="T184" fmla="*/ 0 h 626"/>
                <a:gd name="T185" fmla="*/ 338 w 338"/>
                <a:gd name="T186" fmla="*/ 626 h 6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8" h="626">
                  <a:moveTo>
                    <a:pt x="219" y="0"/>
                  </a:moveTo>
                  <a:lnTo>
                    <a:pt x="231" y="7"/>
                  </a:lnTo>
                  <a:lnTo>
                    <a:pt x="245" y="14"/>
                  </a:lnTo>
                  <a:lnTo>
                    <a:pt x="257" y="24"/>
                  </a:lnTo>
                  <a:lnTo>
                    <a:pt x="269" y="36"/>
                  </a:lnTo>
                  <a:lnTo>
                    <a:pt x="278" y="45"/>
                  </a:lnTo>
                  <a:lnTo>
                    <a:pt x="285" y="55"/>
                  </a:lnTo>
                  <a:lnTo>
                    <a:pt x="292" y="69"/>
                  </a:lnTo>
                  <a:lnTo>
                    <a:pt x="302" y="83"/>
                  </a:lnTo>
                  <a:lnTo>
                    <a:pt x="307" y="95"/>
                  </a:lnTo>
                  <a:lnTo>
                    <a:pt x="311" y="109"/>
                  </a:lnTo>
                  <a:lnTo>
                    <a:pt x="316" y="121"/>
                  </a:lnTo>
                  <a:lnTo>
                    <a:pt x="321" y="136"/>
                  </a:lnTo>
                  <a:lnTo>
                    <a:pt x="323" y="150"/>
                  </a:lnTo>
                  <a:lnTo>
                    <a:pt x="326" y="167"/>
                  </a:lnTo>
                  <a:lnTo>
                    <a:pt x="328" y="183"/>
                  </a:lnTo>
                  <a:lnTo>
                    <a:pt x="330" y="198"/>
                  </a:lnTo>
                  <a:lnTo>
                    <a:pt x="330" y="212"/>
                  </a:lnTo>
                  <a:lnTo>
                    <a:pt x="330" y="228"/>
                  </a:lnTo>
                  <a:lnTo>
                    <a:pt x="330" y="245"/>
                  </a:lnTo>
                  <a:lnTo>
                    <a:pt x="330" y="259"/>
                  </a:lnTo>
                  <a:lnTo>
                    <a:pt x="330" y="274"/>
                  </a:lnTo>
                  <a:lnTo>
                    <a:pt x="330" y="293"/>
                  </a:lnTo>
                  <a:lnTo>
                    <a:pt x="330" y="307"/>
                  </a:lnTo>
                  <a:lnTo>
                    <a:pt x="330" y="324"/>
                  </a:lnTo>
                  <a:lnTo>
                    <a:pt x="330" y="338"/>
                  </a:lnTo>
                  <a:lnTo>
                    <a:pt x="330" y="355"/>
                  </a:lnTo>
                  <a:lnTo>
                    <a:pt x="330" y="371"/>
                  </a:lnTo>
                  <a:lnTo>
                    <a:pt x="330" y="386"/>
                  </a:lnTo>
                  <a:lnTo>
                    <a:pt x="330" y="400"/>
                  </a:lnTo>
                  <a:lnTo>
                    <a:pt x="330" y="417"/>
                  </a:lnTo>
                  <a:lnTo>
                    <a:pt x="333" y="433"/>
                  </a:lnTo>
                  <a:lnTo>
                    <a:pt x="338" y="450"/>
                  </a:lnTo>
                  <a:lnTo>
                    <a:pt x="335" y="462"/>
                  </a:lnTo>
                  <a:lnTo>
                    <a:pt x="335" y="476"/>
                  </a:lnTo>
                  <a:lnTo>
                    <a:pt x="330" y="490"/>
                  </a:lnTo>
                  <a:lnTo>
                    <a:pt x="328" y="505"/>
                  </a:lnTo>
                  <a:lnTo>
                    <a:pt x="321" y="516"/>
                  </a:lnTo>
                  <a:lnTo>
                    <a:pt x="316" y="528"/>
                  </a:lnTo>
                  <a:lnTo>
                    <a:pt x="309" y="540"/>
                  </a:lnTo>
                  <a:lnTo>
                    <a:pt x="304" y="555"/>
                  </a:lnTo>
                  <a:lnTo>
                    <a:pt x="283" y="574"/>
                  </a:lnTo>
                  <a:lnTo>
                    <a:pt x="266" y="590"/>
                  </a:lnTo>
                  <a:lnTo>
                    <a:pt x="252" y="597"/>
                  </a:lnTo>
                  <a:lnTo>
                    <a:pt x="243" y="605"/>
                  </a:lnTo>
                  <a:lnTo>
                    <a:pt x="228" y="612"/>
                  </a:lnTo>
                  <a:lnTo>
                    <a:pt x="219" y="619"/>
                  </a:lnTo>
                  <a:lnTo>
                    <a:pt x="207" y="621"/>
                  </a:lnTo>
                  <a:lnTo>
                    <a:pt x="193" y="624"/>
                  </a:lnTo>
                  <a:lnTo>
                    <a:pt x="178" y="624"/>
                  </a:lnTo>
                  <a:lnTo>
                    <a:pt x="167" y="626"/>
                  </a:lnTo>
                  <a:lnTo>
                    <a:pt x="155" y="624"/>
                  </a:lnTo>
                  <a:lnTo>
                    <a:pt x="141" y="624"/>
                  </a:lnTo>
                  <a:lnTo>
                    <a:pt x="129" y="621"/>
                  </a:lnTo>
                  <a:lnTo>
                    <a:pt x="117" y="619"/>
                  </a:lnTo>
                  <a:lnTo>
                    <a:pt x="103" y="612"/>
                  </a:lnTo>
                  <a:lnTo>
                    <a:pt x="91" y="605"/>
                  </a:lnTo>
                  <a:lnTo>
                    <a:pt x="81" y="597"/>
                  </a:lnTo>
                  <a:lnTo>
                    <a:pt x="72" y="590"/>
                  </a:lnTo>
                  <a:lnTo>
                    <a:pt x="60" y="581"/>
                  </a:lnTo>
                  <a:lnTo>
                    <a:pt x="50" y="571"/>
                  </a:lnTo>
                  <a:lnTo>
                    <a:pt x="43" y="557"/>
                  </a:lnTo>
                  <a:lnTo>
                    <a:pt x="36" y="543"/>
                  </a:lnTo>
                  <a:lnTo>
                    <a:pt x="29" y="526"/>
                  </a:lnTo>
                  <a:lnTo>
                    <a:pt x="24" y="514"/>
                  </a:lnTo>
                  <a:lnTo>
                    <a:pt x="19" y="497"/>
                  </a:lnTo>
                  <a:lnTo>
                    <a:pt x="17" y="483"/>
                  </a:lnTo>
                  <a:lnTo>
                    <a:pt x="12" y="467"/>
                  </a:lnTo>
                  <a:lnTo>
                    <a:pt x="10" y="455"/>
                  </a:lnTo>
                  <a:lnTo>
                    <a:pt x="5" y="438"/>
                  </a:lnTo>
                  <a:lnTo>
                    <a:pt x="5" y="424"/>
                  </a:lnTo>
                  <a:lnTo>
                    <a:pt x="3" y="407"/>
                  </a:lnTo>
                  <a:lnTo>
                    <a:pt x="0" y="390"/>
                  </a:lnTo>
                  <a:lnTo>
                    <a:pt x="0" y="376"/>
                  </a:lnTo>
                  <a:lnTo>
                    <a:pt x="0" y="362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14"/>
                  </a:lnTo>
                  <a:lnTo>
                    <a:pt x="3" y="300"/>
                  </a:lnTo>
                  <a:lnTo>
                    <a:pt x="3" y="283"/>
                  </a:lnTo>
                  <a:lnTo>
                    <a:pt x="3" y="267"/>
                  </a:lnTo>
                  <a:lnTo>
                    <a:pt x="5" y="252"/>
                  </a:lnTo>
                  <a:lnTo>
                    <a:pt x="8" y="238"/>
                  </a:lnTo>
                  <a:lnTo>
                    <a:pt x="8" y="221"/>
                  </a:lnTo>
                  <a:lnTo>
                    <a:pt x="12" y="205"/>
                  </a:lnTo>
                  <a:lnTo>
                    <a:pt x="15" y="190"/>
                  </a:lnTo>
                  <a:lnTo>
                    <a:pt x="19" y="178"/>
                  </a:lnTo>
                  <a:lnTo>
                    <a:pt x="19" y="162"/>
                  </a:lnTo>
                  <a:lnTo>
                    <a:pt x="24" y="148"/>
                  </a:lnTo>
                  <a:lnTo>
                    <a:pt x="27" y="133"/>
                  </a:lnTo>
                  <a:lnTo>
                    <a:pt x="29" y="119"/>
                  </a:lnTo>
                  <a:lnTo>
                    <a:pt x="31" y="107"/>
                  </a:lnTo>
                  <a:lnTo>
                    <a:pt x="38" y="93"/>
                  </a:lnTo>
                  <a:lnTo>
                    <a:pt x="41" y="79"/>
                  </a:lnTo>
                  <a:lnTo>
                    <a:pt x="48" y="67"/>
                  </a:lnTo>
                  <a:lnTo>
                    <a:pt x="57" y="52"/>
                  </a:lnTo>
                  <a:lnTo>
                    <a:pt x="69" y="45"/>
                  </a:lnTo>
                  <a:lnTo>
                    <a:pt x="79" y="33"/>
                  </a:lnTo>
                  <a:lnTo>
                    <a:pt x="91" y="24"/>
                  </a:lnTo>
                  <a:lnTo>
                    <a:pt x="105" y="26"/>
                  </a:lnTo>
                  <a:lnTo>
                    <a:pt x="119" y="33"/>
                  </a:lnTo>
                  <a:lnTo>
                    <a:pt x="133" y="38"/>
                  </a:lnTo>
                  <a:lnTo>
                    <a:pt x="150" y="48"/>
                  </a:lnTo>
                  <a:lnTo>
                    <a:pt x="136" y="55"/>
                  </a:lnTo>
                  <a:lnTo>
                    <a:pt x="126" y="67"/>
                  </a:lnTo>
                  <a:lnTo>
                    <a:pt x="117" y="76"/>
                  </a:lnTo>
                  <a:lnTo>
                    <a:pt x="110" y="88"/>
                  </a:lnTo>
                  <a:lnTo>
                    <a:pt x="103" y="100"/>
                  </a:lnTo>
                  <a:lnTo>
                    <a:pt x="95" y="112"/>
                  </a:lnTo>
                  <a:lnTo>
                    <a:pt x="91" y="124"/>
                  </a:lnTo>
                  <a:lnTo>
                    <a:pt x="88" y="138"/>
                  </a:lnTo>
                  <a:lnTo>
                    <a:pt x="81" y="150"/>
                  </a:lnTo>
                  <a:lnTo>
                    <a:pt x="79" y="162"/>
                  </a:lnTo>
                  <a:lnTo>
                    <a:pt x="74" y="176"/>
                  </a:lnTo>
                  <a:lnTo>
                    <a:pt x="72" y="190"/>
                  </a:lnTo>
                  <a:lnTo>
                    <a:pt x="69" y="202"/>
                  </a:lnTo>
                  <a:lnTo>
                    <a:pt x="67" y="217"/>
                  </a:lnTo>
                  <a:lnTo>
                    <a:pt x="67" y="231"/>
                  </a:lnTo>
                  <a:lnTo>
                    <a:pt x="67" y="245"/>
                  </a:lnTo>
                  <a:lnTo>
                    <a:pt x="65" y="257"/>
                  </a:lnTo>
                  <a:lnTo>
                    <a:pt x="62" y="271"/>
                  </a:lnTo>
                  <a:lnTo>
                    <a:pt x="62" y="286"/>
                  </a:lnTo>
                  <a:lnTo>
                    <a:pt x="62" y="300"/>
                  </a:lnTo>
                  <a:lnTo>
                    <a:pt x="62" y="314"/>
                  </a:lnTo>
                  <a:lnTo>
                    <a:pt x="62" y="328"/>
                  </a:lnTo>
                  <a:lnTo>
                    <a:pt x="62" y="343"/>
                  </a:lnTo>
                  <a:lnTo>
                    <a:pt x="65" y="359"/>
                  </a:lnTo>
                  <a:lnTo>
                    <a:pt x="65" y="374"/>
                  </a:lnTo>
                  <a:lnTo>
                    <a:pt x="65" y="386"/>
                  </a:lnTo>
                  <a:lnTo>
                    <a:pt x="65" y="400"/>
                  </a:lnTo>
                  <a:lnTo>
                    <a:pt x="67" y="417"/>
                  </a:lnTo>
                  <a:lnTo>
                    <a:pt x="67" y="431"/>
                  </a:lnTo>
                  <a:lnTo>
                    <a:pt x="67" y="447"/>
                  </a:lnTo>
                  <a:lnTo>
                    <a:pt x="67" y="459"/>
                  </a:lnTo>
                  <a:lnTo>
                    <a:pt x="69" y="476"/>
                  </a:lnTo>
                  <a:lnTo>
                    <a:pt x="69" y="497"/>
                  </a:lnTo>
                  <a:lnTo>
                    <a:pt x="79" y="521"/>
                  </a:lnTo>
                  <a:lnTo>
                    <a:pt x="88" y="533"/>
                  </a:lnTo>
                  <a:lnTo>
                    <a:pt x="105" y="550"/>
                  </a:lnTo>
                  <a:lnTo>
                    <a:pt x="119" y="557"/>
                  </a:lnTo>
                  <a:lnTo>
                    <a:pt x="141" y="566"/>
                  </a:lnTo>
                  <a:lnTo>
                    <a:pt x="159" y="566"/>
                  </a:lnTo>
                  <a:lnTo>
                    <a:pt x="181" y="569"/>
                  </a:lnTo>
                  <a:lnTo>
                    <a:pt x="200" y="564"/>
                  </a:lnTo>
                  <a:lnTo>
                    <a:pt x="219" y="557"/>
                  </a:lnTo>
                  <a:lnTo>
                    <a:pt x="235" y="545"/>
                  </a:lnTo>
                  <a:lnTo>
                    <a:pt x="252" y="533"/>
                  </a:lnTo>
                  <a:lnTo>
                    <a:pt x="264" y="516"/>
                  </a:lnTo>
                  <a:lnTo>
                    <a:pt x="276" y="500"/>
                  </a:lnTo>
                  <a:lnTo>
                    <a:pt x="281" y="476"/>
                  </a:lnTo>
                  <a:lnTo>
                    <a:pt x="283" y="455"/>
                  </a:lnTo>
                  <a:lnTo>
                    <a:pt x="281" y="438"/>
                  </a:lnTo>
                  <a:lnTo>
                    <a:pt x="281" y="424"/>
                  </a:lnTo>
                  <a:lnTo>
                    <a:pt x="281" y="407"/>
                  </a:lnTo>
                  <a:lnTo>
                    <a:pt x="281" y="393"/>
                  </a:lnTo>
                  <a:lnTo>
                    <a:pt x="278" y="381"/>
                  </a:lnTo>
                  <a:lnTo>
                    <a:pt x="278" y="367"/>
                  </a:lnTo>
                  <a:lnTo>
                    <a:pt x="278" y="352"/>
                  </a:lnTo>
                  <a:lnTo>
                    <a:pt x="278" y="338"/>
                  </a:lnTo>
                  <a:lnTo>
                    <a:pt x="276" y="321"/>
                  </a:lnTo>
                  <a:lnTo>
                    <a:pt x="276" y="309"/>
                  </a:lnTo>
                  <a:lnTo>
                    <a:pt x="276" y="295"/>
                  </a:lnTo>
                  <a:lnTo>
                    <a:pt x="276" y="281"/>
                  </a:lnTo>
                  <a:lnTo>
                    <a:pt x="273" y="267"/>
                  </a:lnTo>
                  <a:lnTo>
                    <a:pt x="273" y="252"/>
                  </a:lnTo>
                  <a:lnTo>
                    <a:pt x="273" y="240"/>
                  </a:lnTo>
                  <a:lnTo>
                    <a:pt x="273" y="228"/>
                  </a:lnTo>
                  <a:lnTo>
                    <a:pt x="269" y="214"/>
                  </a:lnTo>
                  <a:lnTo>
                    <a:pt x="269" y="200"/>
                  </a:lnTo>
                  <a:lnTo>
                    <a:pt x="264" y="186"/>
                  </a:lnTo>
                  <a:lnTo>
                    <a:pt x="264" y="174"/>
                  </a:lnTo>
                  <a:lnTo>
                    <a:pt x="259" y="159"/>
                  </a:lnTo>
                  <a:lnTo>
                    <a:pt x="257" y="145"/>
                  </a:lnTo>
                  <a:lnTo>
                    <a:pt x="252" y="133"/>
                  </a:lnTo>
                  <a:lnTo>
                    <a:pt x="250" y="121"/>
                  </a:lnTo>
                  <a:lnTo>
                    <a:pt x="243" y="109"/>
                  </a:lnTo>
                  <a:lnTo>
                    <a:pt x="238" y="98"/>
                  </a:lnTo>
                  <a:lnTo>
                    <a:pt x="231" y="86"/>
                  </a:lnTo>
                  <a:lnTo>
                    <a:pt x="226" y="74"/>
                  </a:lnTo>
                  <a:lnTo>
                    <a:pt x="214" y="52"/>
                  </a:lnTo>
                  <a:lnTo>
                    <a:pt x="197" y="31"/>
                  </a:lnTo>
                  <a:lnTo>
                    <a:pt x="209" y="1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0" name="Freeform 182"/>
            <p:cNvSpPr>
              <a:spLocks/>
            </p:cNvSpPr>
            <p:nvPr/>
          </p:nvSpPr>
          <p:spPr bwMode="auto">
            <a:xfrm>
              <a:off x="7116" y="10206"/>
              <a:ext cx="129" cy="57"/>
            </a:xfrm>
            <a:custGeom>
              <a:avLst/>
              <a:gdLst>
                <a:gd name="T0" fmla="*/ 69 w 161"/>
                <a:gd name="T1" fmla="*/ 0 h 72"/>
                <a:gd name="T2" fmla="*/ 83 w 161"/>
                <a:gd name="T3" fmla="*/ 0 h 72"/>
                <a:gd name="T4" fmla="*/ 102 w 161"/>
                <a:gd name="T5" fmla="*/ 0 h 72"/>
                <a:gd name="T6" fmla="*/ 126 w 161"/>
                <a:gd name="T7" fmla="*/ 0 h 72"/>
                <a:gd name="T8" fmla="*/ 147 w 161"/>
                <a:gd name="T9" fmla="*/ 7 h 72"/>
                <a:gd name="T10" fmla="*/ 157 w 161"/>
                <a:gd name="T11" fmla="*/ 14 h 72"/>
                <a:gd name="T12" fmla="*/ 161 w 161"/>
                <a:gd name="T13" fmla="*/ 24 h 72"/>
                <a:gd name="T14" fmla="*/ 159 w 161"/>
                <a:gd name="T15" fmla="*/ 31 h 72"/>
                <a:gd name="T16" fmla="*/ 154 w 161"/>
                <a:gd name="T17" fmla="*/ 38 h 72"/>
                <a:gd name="T18" fmla="*/ 145 w 161"/>
                <a:gd name="T19" fmla="*/ 45 h 72"/>
                <a:gd name="T20" fmla="*/ 131 w 161"/>
                <a:gd name="T21" fmla="*/ 57 h 72"/>
                <a:gd name="T22" fmla="*/ 126 w 161"/>
                <a:gd name="T23" fmla="*/ 62 h 72"/>
                <a:gd name="T24" fmla="*/ 119 w 161"/>
                <a:gd name="T25" fmla="*/ 67 h 72"/>
                <a:gd name="T26" fmla="*/ 107 w 161"/>
                <a:gd name="T27" fmla="*/ 69 h 72"/>
                <a:gd name="T28" fmla="*/ 95 w 161"/>
                <a:gd name="T29" fmla="*/ 72 h 72"/>
                <a:gd name="T30" fmla="*/ 81 w 161"/>
                <a:gd name="T31" fmla="*/ 69 h 72"/>
                <a:gd name="T32" fmla="*/ 67 w 161"/>
                <a:gd name="T33" fmla="*/ 67 h 72"/>
                <a:gd name="T34" fmla="*/ 50 w 161"/>
                <a:gd name="T35" fmla="*/ 62 h 72"/>
                <a:gd name="T36" fmla="*/ 36 w 161"/>
                <a:gd name="T37" fmla="*/ 60 h 72"/>
                <a:gd name="T38" fmla="*/ 21 w 161"/>
                <a:gd name="T39" fmla="*/ 50 h 72"/>
                <a:gd name="T40" fmla="*/ 12 w 161"/>
                <a:gd name="T41" fmla="*/ 43 h 72"/>
                <a:gd name="T42" fmla="*/ 2 w 161"/>
                <a:gd name="T43" fmla="*/ 36 h 72"/>
                <a:gd name="T44" fmla="*/ 0 w 161"/>
                <a:gd name="T45" fmla="*/ 29 h 72"/>
                <a:gd name="T46" fmla="*/ 0 w 161"/>
                <a:gd name="T47" fmla="*/ 22 h 72"/>
                <a:gd name="T48" fmla="*/ 10 w 161"/>
                <a:gd name="T49" fmla="*/ 14 h 72"/>
                <a:gd name="T50" fmla="*/ 14 w 161"/>
                <a:gd name="T51" fmla="*/ 10 h 72"/>
                <a:gd name="T52" fmla="*/ 24 w 161"/>
                <a:gd name="T53" fmla="*/ 7 h 72"/>
                <a:gd name="T54" fmla="*/ 33 w 161"/>
                <a:gd name="T55" fmla="*/ 5 h 72"/>
                <a:gd name="T56" fmla="*/ 48 w 161"/>
                <a:gd name="T57" fmla="*/ 5 h 72"/>
                <a:gd name="T58" fmla="*/ 57 w 161"/>
                <a:gd name="T59" fmla="*/ 2 h 72"/>
                <a:gd name="T60" fmla="*/ 69 w 161"/>
                <a:gd name="T61" fmla="*/ 0 h 72"/>
                <a:gd name="T62" fmla="*/ 69 w 161"/>
                <a:gd name="T63" fmla="*/ 0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"/>
                <a:gd name="T97" fmla="*/ 0 h 72"/>
                <a:gd name="T98" fmla="*/ 161 w 161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" h="72">
                  <a:moveTo>
                    <a:pt x="69" y="0"/>
                  </a:moveTo>
                  <a:lnTo>
                    <a:pt x="83" y="0"/>
                  </a:lnTo>
                  <a:lnTo>
                    <a:pt x="102" y="0"/>
                  </a:lnTo>
                  <a:lnTo>
                    <a:pt x="126" y="0"/>
                  </a:lnTo>
                  <a:lnTo>
                    <a:pt x="147" y="7"/>
                  </a:lnTo>
                  <a:lnTo>
                    <a:pt x="157" y="14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8"/>
                  </a:lnTo>
                  <a:lnTo>
                    <a:pt x="145" y="45"/>
                  </a:lnTo>
                  <a:lnTo>
                    <a:pt x="131" y="57"/>
                  </a:lnTo>
                  <a:lnTo>
                    <a:pt x="126" y="62"/>
                  </a:lnTo>
                  <a:lnTo>
                    <a:pt x="119" y="67"/>
                  </a:lnTo>
                  <a:lnTo>
                    <a:pt x="107" y="69"/>
                  </a:lnTo>
                  <a:lnTo>
                    <a:pt x="95" y="72"/>
                  </a:lnTo>
                  <a:lnTo>
                    <a:pt x="81" y="69"/>
                  </a:lnTo>
                  <a:lnTo>
                    <a:pt x="67" y="67"/>
                  </a:lnTo>
                  <a:lnTo>
                    <a:pt x="50" y="62"/>
                  </a:lnTo>
                  <a:lnTo>
                    <a:pt x="36" y="60"/>
                  </a:lnTo>
                  <a:lnTo>
                    <a:pt x="21" y="50"/>
                  </a:lnTo>
                  <a:lnTo>
                    <a:pt x="12" y="43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24" y="7"/>
                  </a:lnTo>
                  <a:lnTo>
                    <a:pt x="33" y="5"/>
                  </a:lnTo>
                  <a:lnTo>
                    <a:pt x="48" y="5"/>
                  </a:lnTo>
                  <a:lnTo>
                    <a:pt x="57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1" name="Freeform 183"/>
            <p:cNvSpPr>
              <a:spLocks/>
            </p:cNvSpPr>
            <p:nvPr/>
          </p:nvSpPr>
          <p:spPr bwMode="auto">
            <a:xfrm>
              <a:off x="7325" y="10214"/>
              <a:ext cx="139" cy="68"/>
            </a:xfrm>
            <a:custGeom>
              <a:avLst/>
              <a:gdLst>
                <a:gd name="T0" fmla="*/ 14 w 174"/>
                <a:gd name="T1" fmla="*/ 0 h 85"/>
                <a:gd name="T2" fmla="*/ 22 w 174"/>
                <a:gd name="T3" fmla="*/ 2 h 85"/>
                <a:gd name="T4" fmla="*/ 31 w 174"/>
                <a:gd name="T5" fmla="*/ 4 h 85"/>
                <a:gd name="T6" fmla="*/ 43 w 174"/>
                <a:gd name="T7" fmla="*/ 4 h 85"/>
                <a:gd name="T8" fmla="*/ 60 w 174"/>
                <a:gd name="T9" fmla="*/ 7 h 85"/>
                <a:gd name="T10" fmla="*/ 74 w 174"/>
                <a:gd name="T11" fmla="*/ 7 h 85"/>
                <a:gd name="T12" fmla="*/ 90 w 174"/>
                <a:gd name="T13" fmla="*/ 9 h 85"/>
                <a:gd name="T14" fmla="*/ 105 w 174"/>
                <a:gd name="T15" fmla="*/ 12 h 85"/>
                <a:gd name="T16" fmla="*/ 124 w 174"/>
                <a:gd name="T17" fmla="*/ 16 h 85"/>
                <a:gd name="T18" fmla="*/ 138 w 174"/>
                <a:gd name="T19" fmla="*/ 19 h 85"/>
                <a:gd name="T20" fmla="*/ 150 w 174"/>
                <a:gd name="T21" fmla="*/ 23 h 85"/>
                <a:gd name="T22" fmla="*/ 162 w 174"/>
                <a:gd name="T23" fmla="*/ 28 h 85"/>
                <a:gd name="T24" fmla="*/ 171 w 174"/>
                <a:gd name="T25" fmla="*/ 38 h 85"/>
                <a:gd name="T26" fmla="*/ 174 w 174"/>
                <a:gd name="T27" fmla="*/ 45 h 85"/>
                <a:gd name="T28" fmla="*/ 174 w 174"/>
                <a:gd name="T29" fmla="*/ 54 h 85"/>
                <a:gd name="T30" fmla="*/ 169 w 174"/>
                <a:gd name="T31" fmla="*/ 69 h 85"/>
                <a:gd name="T32" fmla="*/ 159 w 174"/>
                <a:gd name="T33" fmla="*/ 85 h 85"/>
                <a:gd name="T34" fmla="*/ 150 w 174"/>
                <a:gd name="T35" fmla="*/ 78 h 85"/>
                <a:gd name="T36" fmla="*/ 138 w 174"/>
                <a:gd name="T37" fmla="*/ 76 h 85"/>
                <a:gd name="T38" fmla="*/ 124 w 174"/>
                <a:gd name="T39" fmla="*/ 71 h 85"/>
                <a:gd name="T40" fmla="*/ 112 w 174"/>
                <a:gd name="T41" fmla="*/ 71 h 85"/>
                <a:gd name="T42" fmla="*/ 93 w 174"/>
                <a:gd name="T43" fmla="*/ 69 h 85"/>
                <a:gd name="T44" fmla="*/ 81 w 174"/>
                <a:gd name="T45" fmla="*/ 66 h 85"/>
                <a:gd name="T46" fmla="*/ 64 w 174"/>
                <a:gd name="T47" fmla="*/ 64 h 85"/>
                <a:gd name="T48" fmla="*/ 50 w 174"/>
                <a:gd name="T49" fmla="*/ 64 h 85"/>
                <a:gd name="T50" fmla="*/ 33 w 174"/>
                <a:gd name="T51" fmla="*/ 59 h 85"/>
                <a:gd name="T52" fmla="*/ 22 w 174"/>
                <a:gd name="T53" fmla="*/ 54 h 85"/>
                <a:gd name="T54" fmla="*/ 12 w 174"/>
                <a:gd name="T55" fmla="*/ 52 h 85"/>
                <a:gd name="T56" fmla="*/ 7 w 174"/>
                <a:gd name="T57" fmla="*/ 47 h 85"/>
                <a:gd name="T58" fmla="*/ 0 w 174"/>
                <a:gd name="T59" fmla="*/ 35 h 85"/>
                <a:gd name="T60" fmla="*/ 0 w 174"/>
                <a:gd name="T61" fmla="*/ 26 h 85"/>
                <a:gd name="T62" fmla="*/ 5 w 174"/>
                <a:gd name="T63" fmla="*/ 12 h 85"/>
                <a:gd name="T64" fmla="*/ 14 w 174"/>
                <a:gd name="T65" fmla="*/ 0 h 85"/>
                <a:gd name="T66" fmla="*/ 14 w 174"/>
                <a:gd name="T67" fmla="*/ 0 h 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4"/>
                <a:gd name="T103" fmla="*/ 0 h 85"/>
                <a:gd name="T104" fmla="*/ 174 w 174"/>
                <a:gd name="T105" fmla="*/ 85 h 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4" h="85">
                  <a:moveTo>
                    <a:pt x="14" y="0"/>
                  </a:moveTo>
                  <a:lnTo>
                    <a:pt x="22" y="2"/>
                  </a:lnTo>
                  <a:lnTo>
                    <a:pt x="31" y="4"/>
                  </a:lnTo>
                  <a:lnTo>
                    <a:pt x="43" y="4"/>
                  </a:lnTo>
                  <a:lnTo>
                    <a:pt x="60" y="7"/>
                  </a:lnTo>
                  <a:lnTo>
                    <a:pt x="74" y="7"/>
                  </a:lnTo>
                  <a:lnTo>
                    <a:pt x="90" y="9"/>
                  </a:lnTo>
                  <a:lnTo>
                    <a:pt x="105" y="12"/>
                  </a:lnTo>
                  <a:lnTo>
                    <a:pt x="124" y="16"/>
                  </a:lnTo>
                  <a:lnTo>
                    <a:pt x="138" y="19"/>
                  </a:lnTo>
                  <a:lnTo>
                    <a:pt x="150" y="23"/>
                  </a:lnTo>
                  <a:lnTo>
                    <a:pt x="162" y="28"/>
                  </a:lnTo>
                  <a:lnTo>
                    <a:pt x="171" y="38"/>
                  </a:lnTo>
                  <a:lnTo>
                    <a:pt x="174" y="45"/>
                  </a:lnTo>
                  <a:lnTo>
                    <a:pt x="174" y="54"/>
                  </a:lnTo>
                  <a:lnTo>
                    <a:pt x="169" y="69"/>
                  </a:lnTo>
                  <a:lnTo>
                    <a:pt x="159" y="85"/>
                  </a:lnTo>
                  <a:lnTo>
                    <a:pt x="150" y="78"/>
                  </a:lnTo>
                  <a:lnTo>
                    <a:pt x="138" y="76"/>
                  </a:lnTo>
                  <a:lnTo>
                    <a:pt x="124" y="71"/>
                  </a:lnTo>
                  <a:lnTo>
                    <a:pt x="112" y="71"/>
                  </a:lnTo>
                  <a:lnTo>
                    <a:pt x="93" y="69"/>
                  </a:lnTo>
                  <a:lnTo>
                    <a:pt x="81" y="66"/>
                  </a:lnTo>
                  <a:lnTo>
                    <a:pt x="64" y="64"/>
                  </a:lnTo>
                  <a:lnTo>
                    <a:pt x="50" y="64"/>
                  </a:lnTo>
                  <a:lnTo>
                    <a:pt x="33" y="59"/>
                  </a:lnTo>
                  <a:lnTo>
                    <a:pt x="22" y="54"/>
                  </a:lnTo>
                  <a:lnTo>
                    <a:pt x="12" y="52"/>
                  </a:lnTo>
                  <a:lnTo>
                    <a:pt x="7" y="47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5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2" name="Freeform 184"/>
            <p:cNvSpPr>
              <a:spLocks/>
            </p:cNvSpPr>
            <p:nvPr/>
          </p:nvSpPr>
          <p:spPr bwMode="auto">
            <a:xfrm>
              <a:off x="7162" y="10411"/>
              <a:ext cx="141" cy="58"/>
            </a:xfrm>
            <a:custGeom>
              <a:avLst/>
              <a:gdLst>
                <a:gd name="T0" fmla="*/ 19 w 176"/>
                <a:gd name="T1" fmla="*/ 0 h 72"/>
                <a:gd name="T2" fmla="*/ 24 w 176"/>
                <a:gd name="T3" fmla="*/ 0 h 72"/>
                <a:gd name="T4" fmla="*/ 33 w 176"/>
                <a:gd name="T5" fmla="*/ 3 h 72"/>
                <a:gd name="T6" fmla="*/ 48 w 176"/>
                <a:gd name="T7" fmla="*/ 3 h 72"/>
                <a:gd name="T8" fmla="*/ 64 w 176"/>
                <a:gd name="T9" fmla="*/ 5 h 72"/>
                <a:gd name="T10" fmla="*/ 81 w 176"/>
                <a:gd name="T11" fmla="*/ 5 h 72"/>
                <a:gd name="T12" fmla="*/ 97 w 176"/>
                <a:gd name="T13" fmla="*/ 7 h 72"/>
                <a:gd name="T14" fmla="*/ 114 w 176"/>
                <a:gd name="T15" fmla="*/ 10 h 72"/>
                <a:gd name="T16" fmla="*/ 133 w 176"/>
                <a:gd name="T17" fmla="*/ 14 h 72"/>
                <a:gd name="T18" fmla="*/ 147 w 176"/>
                <a:gd name="T19" fmla="*/ 14 h 72"/>
                <a:gd name="T20" fmla="*/ 159 w 176"/>
                <a:gd name="T21" fmla="*/ 19 h 72"/>
                <a:gd name="T22" fmla="*/ 169 w 176"/>
                <a:gd name="T23" fmla="*/ 26 h 72"/>
                <a:gd name="T24" fmla="*/ 176 w 176"/>
                <a:gd name="T25" fmla="*/ 33 h 72"/>
                <a:gd name="T26" fmla="*/ 176 w 176"/>
                <a:gd name="T27" fmla="*/ 41 h 72"/>
                <a:gd name="T28" fmla="*/ 173 w 176"/>
                <a:gd name="T29" fmla="*/ 50 h 72"/>
                <a:gd name="T30" fmla="*/ 164 w 176"/>
                <a:gd name="T31" fmla="*/ 60 h 72"/>
                <a:gd name="T32" fmla="*/ 152 w 176"/>
                <a:gd name="T33" fmla="*/ 72 h 72"/>
                <a:gd name="T34" fmla="*/ 142 w 176"/>
                <a:gd name="T35" fmla="*/ 69 h 72"/>
                <a:gd name="T36" fmla="*/ 133 w 176"/>
                <a:gd name="T37" fmla="*/ 67 h 72"/>
                <a:gd name="T38" fmla="*/ 119 w 176"/>
                <a:gd name="T39" fmla="*/ 67 h 72"/>
                <a:gd name="T40" fmla="*/ 107 w 176"/>
                <a:gd name="T41" fmla="*/ 67 h 72"/>
                <a:gd name="T42" fmla="*/ 93 w 176"/>
                <a:gd name="T43" fmla="*/ 64 h 72"/>
                <a:gd name="T44" fmla="*/ 78 w 176"/>
                <a:gd name="T45" fmla="*/ 64 h 72"/>
                <a:gd name="T46" fmla="*/ 62 w 176"/>
                <a:gd name="T47" fmla="*/ 64 h 72"/>
                <a:gd name="T48" fmla="*/ 48 w 176"/>
                <a:gd name="T49" fmla="*/ 64 h 72"/>
                <a:gd name="T50" fmla="*/ 31 w 176"/>
                <a:gd name="T51" fmla="*/ 60 h 72"/>
                <a:gd name="T52" fmla="*/ 21 w 176"/>
                <a:gd name="T53" fmla="*/ 57 h 72"/>
                <a:gd name="T54" fmla="*/ 10 w 176"/>
                <a:gd name="T55" fmla="*/ 50 h 72"/>
                <a:gd name="T56" fmla="*/ 5 w 176"/>
                <a:gd name="T57" fmla="*/ 45 h 72"/>
                <a:gd name="T58" fmla="*/ 0 w 176"/>
                <a:gd name="T59" fmla="*/ 36 h 72"/>
                <a:gd name="T60" fmla="*/ 0 w 176"/>
                <a:gd name="T61" fmla="*/ 26 h 72"/>
                <a:gd name="T62" fmla="*/ 5 w 176"/>
                <a:gd name="T63" fmla="*/ 12 h 72"/>
                <a:gd name="T64" fmla="*/ 19 w 176"/>
                <a:gd name="T65" fmla="*/ 0 h 72"/>
                <a:gd name="T66" fmla="*/ 19 w 176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72"/>
                <a:gd name="T104" fmla="*/ 176 w 176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72">
                  <a:moveTo>
                    <a:pt x="19" y="0"/>
                  </a:moveTo>
                  <a:lnTo>
                    <a:pt x="24" y="0"/>
                  </a:lnTo>
                  <a:lnTo>
                    <a:pt x="33" y="3"/>
                  </a:lnTo>
                  <a:lnTo>
                    <a:pt x="48" y="3"/>
                  </a:lnTo>
                  <a:lnTo>
                    <a:pt x="64" y="5"/>
                  </a:lnTo>
                  <a:lnTo>
                    <a:pt x="81" y="5"/>
                  </a:lnTo>
                  <a:lnTo>
                    <a:pt x="97" y="7"/>
                  </a:lnTo>
                  <a:lnTo>
                    <a:pt x="114" y="10"/>
                  </a:lnTo>
                  <a:lnTo>
                    <a:pt x="133" y="14"/>
                  </a:lnTo>
                  <a:lnTo>
                    <a:pt x="147" y="14"/>
                  </a:lnTo>
                  <a:lnTo>
                    <a:pt x="159" y="19"/>
                  </a:lnTo>
                  <a:lnTo>
                    <a:pt x="169" y="26"/>
                  </a:lnTo>
                  <a:lnTo>
                    <a:pt x="176" y="33"/>
                  </a:lnTo>
                  <a:lnTo>
                    <a:pt x="176" y="41"/>
                  </a:lnTo>
                  <a:lnTo>
                    <a:pt x="173" y="50"/>
                  </a:lnTo>
                  <a:lnTo>
                    <a:pt x="164" y="60"/>
                  </a:lnTo>
                  <a:lnTo>
                    <a:pt x="152" y="72"/>
                  </a:lnTo>
                  <a:lnTo>
                    <a:pt x="142" y="69"/>
                  </a:lnTo>
                  <a:lnTo>
                    <a:pt x="133" y="67"/>
                  </a:lnTo>
                  <a:lnTo>
                    <a:pt x="119" y="67"/>
                  </a:lnTo>
                  <a:lnTo>
                    <a:pt x="107" y="67"/>
                  </a:lnTo>
                  <a:lnTo>
                    <a:pt x="93" y="64"/>
                  </a:lnTo>
                  <a:lnTo>
                    <a:pt x="78" y="64"/>
                  </a:lnTo>
                  <a:lnTo>
                    <a:pt x="62" y="64"/>
                  </a:lnTo>
                  <a:lnTo>
                    <a:pt x="48" y="64"/>
                  </a:lnTo>
                  <a:lnTo>
                    <a:pt x="31" y="60"/>
                  </a:lnTo>
                  <a:lnTo>
                    <a:pt x="21" y="57"/>
                  </a:lnTo>
                  <a:lnTo>
                    <a:pt x="10" y="50"/>
                  </a:lnTo>
                  <a:lnTo>
                    <a:pt x="5" y="45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5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3" name="Freeform 185"/>
            <p:cNvSpPr>
              <a:spLocks/>
            </p:cNvSpPr>
            <p:nvPr/>
          </p:nvSpPr>
          <p:spPr bwMode="auto">
            <a:xfrm>
              <a:off x="7536" y="10457"/>
              <a:ext cx="192" cy="93"/>
            </a:xfrm>
            <a:custGeom>
              <a:avLst/>
              <a:gdLst>
                <a:gd name="T0" fmla="*/ 2 w 240"/>
                <a:gd name="T1" fmla="*/ 0 h 117"/>
                <a:gd name="T2" fmla="*/ 14 w 240"/>
                <a:gd name="T3" fmla="*/ 0 h 117"/>
                <a:gd name="T4" fmla="*/ 31 w 240"/>
                <a:gd name="T5" fmla="*/ 3 h 117"/>
                <a:gd name="T6" fmla="*/ 47 w 240"/>
                <a:gd name="T7" fmla="*/ 5 h 117"/>
                <a:gd name="T8" fmla="*/ 64 w 240"/>
                <a:gd name="T9" fmla="*/ 7 h 117"/>
                <a:gd name="T10" fmla="*/ 76 w 240"/>
                <a:gd name="T11" fmla="*/ 7 h 117"/>
                <a:gd name="T12" fmla="*/ 95 w 240"/>
                <a:gd name="T13" fmla="*/ 10 h 117"/>
                <a:gd name="T14" fmla="*/ 109 w 240"/>
                <a:gd name="T15" fmla="*/ 12 h 117"/>
                <a:gd name="T16" fmla="*/ 128 w 240"/>
                <a:gd name="T17" fmla="*/ 15 h 117"/>
                <a:gd name="T18" fmla="*/ 140 w 240"/>
                <a:gd name="T19" fmla="*/ 15 h 117"/>
                <a:gd name="T20" fmla="*/ 156 w 240"/>
                <a:gd name="T21" fmla="*/ 19 h 117"/>
                <a:gd name="T22" fmla="*/ 171 w 240"/>
                <a:gd name="T23" fmla="*/ 26 h 117"/>
                <a:gd name="T24" fmla="*/ 187 w 240"/>
                <a:gd name="T25" fmla="*/ 34 h 117"/>
                <a:gd name="T26" fmla="*/ 202 w 240"/>
                <a:gd name="T27" fmla="*/ 41 h 117"/>
                <a:gd name="T28" fmla="*/ 213 w 240"/>
                <a:gd name="T29" fmla="*/ 55 h 117"/>
                <a:gd name="T30" fmla="*/ 225 w 240"/>
                <a:gd name="T31" fmla="*/ 67 h 117"/>
                <a:gd name="T32" fmla="*/ 240 w 240"/>
                <a:gd name="T33" fmla="*/ 84 h 117"/>
                <a:gd name="T34" fmla="*/ 225 w 240"/>
                <a:gd name="T35" fmla="*/ 98 h 117"/>
                <a:gd name="T36" fmla="*/ 211 w 240"/>
                <a:gd name="T37" fmla="*/ 117 h 117"/>
                <a:gd name="T38" fmla="*/ 202 w 240"/>
                <a:gd name="T39" fmla="*/ 107 h 117"/>
                <a:gd name="T40" fmla="*/ 190 w 240"/>
                <a:gd name="T41" fmla="*/ 100 h 117"/>
                <a:gd name="T42" fmla="*/ 178 w 240"/>
                <a:gd name="T43" fmla="*/ 91 h 117"/>
                <a:gd name="T44" fmla="*/ 168 w 240"/>
                <a:gd name="T45" fmla="*/ 84 h 117"/>
                <a:gd name="T46" fmla="*/ 154 w 240"/>
                <a:gd name="T47" fmla="*/ 79 h 117"/>
                <a:gd name="T48" fmla="*/ 145 w 240"/>
                <a:gd name="T49" fmla="*/ 72 h 117"/>
                <a:gd name="T50" fmla="*/ 133 w 240"/>
                <a:gd name="T51" fmla="*/ 67 h 117"/>
                <a:gd name="T52" fmla="*/ 123 w 240"/>
                <a:gd name="T53" fmla="*/ 62 h 117"/>
                <a:gd name="T54" fmla="*/ 109 w 240"/>
                <a:gd name="T55" fmla="*/ 55 h 117"/>
                <a:gd name="T56" fmla="*/ 97 w 240"/>
                <a:gd name="T57" fmla="*/ 53 h 117"/>
                <a:gd name="T58" fmla="*/ 83 w 240"/>
                <a:gd name="T59" fmla="*/ 48 h 117"/>
                <a:gd name="T60" fmla="*/ 73 w 240"/>
                <a:gd name="T61" fmla="*/ 48 h 117"/>
                <a:gd name="T62" fmla="*/ 59 w 240"/>
                <a:gd name="T63" fmla="*/ 46 h 117"/>
                <a:gd name="T64" fmla="*/ 47 w 240"/>
                <a:gd name="T65" fmla="*/ 48 h 117"/>
                <a:gd name="T66" fmla="*/ 33 w 240"/>
                <a:gd name="T67" fmla="*/ 48 h 117"/>
                <a:gd name="T68" fmla="*/ 21 w 240"/>
                <a:gd name="T69" fmla="*/ 55 h 117"/>
                <a:gd name="T70" fmla="*/ 14 w 240"/>
                <a:gd name="T71" fmla="*/ 41 h 117"/>
                <a:gd name="T72" fmla="*/ 4 w 240"/>
                <a:gd name="T73" fmla="*/ 26 h 117"/>
                <a:gd name="T74" fmla="*/ 0 w 240"/>
                <a:gd name="T75" fmla="*/ 10 h 117"/>
                <a:gd name="T76" fmla="*/ 2 w 240"/>
                <a:gd name="T77" fmla="*/ 0 h 117"/>
                <a:gd name="T78" fmla="*/ 2 w 240"/>
                <a:gd name="T79" fmla="*/ 0 h 1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0"/>
                <a:gd name="T121" fmla="*/ 0 h 117"/>
                <a:gd name="T122" fmla="*/ 240 w 240"/>
                <a:gd name="T123" fmla="*/ 117 h 1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0" h="117">
                  <a:moveTo>
                    <a:pt x="2" y="0"/>
                  </a:moveTo>
                  <a:lnTo>
                    <a:pt x="14" y="0"/>
                  </a:lnTo>
                  <a:lnTo>
                    <a:pt x="31" y="3"/>
                  </a:lnTo>
                  <a:lnTo>
                    <a:pt x="47" y="5"/>
                  </a:lnTo>
                  <a:lnTo>
                    <a:pt x="64" y="7"/>
                  </a:lnTo>
                  <a:lnTo>
                    <a:pt x="76" y="7"/>
                  </a:lnTo>
                  <a:lnTo>
                    <a:pt x="95" y="10"/>
                  </a:lnTo>
                  <a:lnTo>
                    <a:pt x="109" y="12"/>
                  </a:lnTo>
                  <a:lnTo>
                    <a:pt x="128" y="15"/>
                  </a:lnTo>
                  <a:lnTo>
                    <a:pt x="140" y="15"/>
                  </a:lnTo>
                  <a:lnTo>
                    <a:pt x="156" y="19"/>
                  </a:lnTo>
                  <a:lnTo>
                    <a:pt x="171" y="26"/>
                  </a:lnTo>
                  <a:lnTo>
                    <a:pt x="187" y="34"/>
                  </a:lnTo>
                  <a:lnTo>
                    <a:pt x="202" y="41"/>
                  </a:lnTo>
                  <a:lnTo>
                    <a:pt x="213" y="55"/>
                  </a:lnTo>
                  <a:lnTo>
                    <a:pt x="225" y="67"/>
                  </a:lnTo>
                  <a:lnTo>
                    <a:pt x="240" y="84"/>
                  </a:lnTo>
                  <a:lnTo>
                    <a:pt x="225" y="98"/>
                  </a:lnTo>
                  <a:lnTo>
                    <a:pt x="211" y="117"/>
                  </a:lnTo>
                  <a:lnTo>
                    <a:pt x="202" y="107"/>
                  </a:lnTo>
                  <a:lnTo>
                    <a:pt x="190" y="100"/>
                  </a:lnTo>
                  <a:lnTo>
                    <a:pt x="178" y="91"/>
                  </a:lnTo>
                  <a:lnTo>
                    <a:pt x="168" y="84"/>
                  </a:lnTo>
                  <a:lnTo>
                    <a:pt x="154" y="79"/>
                  </a:lnTo>
                  <a:lnTo>
                    <a:pt x="145" y="72"/>
                  </a:lnTo>
                  <a:lnTo>
                    <a:pt x="133" y="67"/>
                  </a:lnTo>
                  <a:lnTo>
                    <a:pt x="123" y="62"/>
                  </a:lnTo>
                  <a:lnTo>
                    <a:pt x="109" y="55"/>
                  </a:lnTo>
                  <a:lnTo>
                    <a:pt x="97" y="53"/>
                  </a:lnTo>
                  <a:lnTo>
                    <a:pt x="83" y="48"/>
                  </a:lnTo>
                  <a:lnTo>
                    <a:pt x="73" y="48"/>
                  </a:lnTo>
                  <a:lnTo>
                    <a:pt x="59" y="46"/>
                  </a:lnTo>
                  <a:lnTo>
                    <a:pt x="47" y="48"/>
                  </a:lnTo>
                  <a:lnTo>
                    <a:pt x="33" y="48"/>
                  </a:lnTo>
                  <a:lnTo>
                    <a:pt x="21" y="55"/>
                  </a:lnTo>
                  <a:lnTo>
                    <a:pt x="14" y="41"/>
                  </a:lnTo>
                  <a:lnTo>
                    <a:pt x="4" y="26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4" name="Freeform 186"/>
            <p:cNvSpPr>
              <a:spLocks/>
            </p:cNvSpPr>
            <p:nvPr/>
          </p:nvSpPr>
          <p:spPr bwMode="auto">
            <a:xfrm>
              <a:off x="7224" y="10560"/>
              <a:ext cx="196" cy="93"/>
            </a:xfrm>
            <a:custGeom>
              <a:avLst/>
              <a:gdLst>
                <a:gd name="T0" fmla="*/ 19 w 245"/>
                <a:gd name="T1" fmla="*/ 0 h 116"/>
                <a:gd name="T2" fmla="*/ 31 w 245"/>
                <a:gd name="T3" fmla="*/ 0 h 116"/>
                <a:gd name="T4" fmla="*/ 48 w 245"/>
                <a:gd name="T5" fmla="*/ 0 h 116"/>
                <a:gd name="T6" fmla="*/ 62 w 245"/>
                <a:gd name="T7" fmla="*/ 0 h 116"/>
                <a:gd name="T8" fmla="*/ 79 w 245"/>
                <a:gd name="T9" fmla="*/ 5 h 116"/>
                <a:gd name="T10" fmla="*/ 91 w 245"/>
                <a:gd name="T11" fmla="*/ 5 h 116"/>
                <a:gd name="T12" fmla="*/ 105 w 245"/>
                <a:gd name="T13" fmla="*/ 9 h 116"/>
                <a:gd name="T14" fmla="*/ 119 w 245"/>
                <a:gd name="T15" fmla="*/ 12 h 116"/>
                <a:gd name="T16" fmla="*/ 136 w 245"/>
                <a:gd name="T17" fmla="*/ 16 h 116"/>
                <a:gd name="T18" fmla="*/ 148 w 245"/>
                <a:gd name="T19" fmla="*/ 21 h 116"/>
                <a:gd name="T20" fmla="*/ 162 w 245"/>
                <a:gd name="T21" fmla="*/ 24 h 116"/>
                <a:gd name="T22" fmla="*/ 176 w 245"/>
                <a:gd name="T23" fmla="*/ 31 h 116"/>
                <a:gd name="T24" fmla="*/ 190 w 245"/>
                <a:gd name="T25" fmla="*/ 38 h 116"/>
                <a:gd name="T26" fmla="*/ 205 w 245"/>
                <a:gd name="T27" fmla="*/ 43 h 116"/>
                <a:gd name="T28" fmla="*/ 216 w 245"/>
                <a:gd name="T29" fmla="*/ 50 h 116"/>
                <a:gd name="T30" fmla="*/ 231 w 245"/>
                <a:gd name="T31" fmla="*/ 57 h 116"/>
                <a:gd name="T32" fmla="*/ 245 w 245"/>
                <a:gd name="T33" fmla="*/ 66 h 116"/>
                <a:gd name="T34" fmla="*/ 245 w 245"/>
                <a:gd name="T35" fmla="*/ 78 h 116"/>
                <a:gd name="T36" fmla="*/ 245 w 245"/>
                <a:gd name="T37" fmla="*/ 88 h 116"/>
                <a:gd name="T38" fmla="*/ 245 w 245"/>
                <a:gd name="T39" fmla="*/ 102 h 116"/>
                <a:gd name="T40" fmla="*/ 245 w 245"/>
                <a:gd name="T41" fmla="*/ 116 h 116"/>
                <a:gd name="T42" fmla="*/ 228 w 245"/>
                <a:gd name="T43" fmla="*/ 109 h 116"/>
                <a:gd name="T44" fmla="*/ 212 w 245"/>
                <a:gd name="T45" fmla="*/ 105 h 116"/>
                <a:gd name="T46" fmla="*/ 197 w 245"/>
                <a:gd name="T47" fmla="*/ 97 h 116"/>
                <a:gd name="T48" fmla="*/ 183 w 245"/>
                <a:gd name="T49" fmla="*/ 93 h 116"/>
                <a:gd name="T50" fmla="*/ 167 w 245"/>
                <a:gd name="T51" fmla="*/ 88 h 116"/>
                <a:gd name="T52" fmla="*/ 152 w 245"/>
                <a:gd name="T53" fmla="*/ 83 h 116"/>
                <a:gd name="T54" fmla="*/ 138 w 245"/>
                <a:gd name="T55" fmla="*/ 76 h 116"/>
                <a:gd name="T56" fmla="*/ 124 w 245"/>
                <a:gd name="T57" fmla="*/ 71 h 116"/>
                <a:gd name="T58" fmla="*/ 107 w 245"/>
                <a:gd name="T59" fmla="*/ 64 h 116"/>
                <a:gd name="T60" fmla="*/ 91 w 245"/>
                <a:gd name="T61" fmla="*/ 59 h 116"/>
                <a:gd name="T62" fmla="*/ 76 w 245"/>
                <a:gd name="T63" fmla="*/ 55 h 116"/>
                <a:gd name="T64" fmla="*/ 62 w 245"/>
                <a:gd name="T65" fmla="*/ 52 h 116"/>
                <a:gd name="T66" fmla="*/ 45 w 245"/>
                <a:gd name="T67" fmla="*/ 47 h 116"/>
                <a:gd name="T68" fmla="*/ 29 w 245"/>
                <a:gd name="T69" fmla="*/ 47 h 116"/>
                <a:gd name="T70" fmla="*/ 15 w 245"/>
                <a:gd name="T71" fmla="*/ 47 h 116"/>
                <a:gd name="T72" fmla="*/ 0 w 245"/>
                <a:gd name="T73" fmla="*/ 50 h 116"/>
                <a:gd name="T74" fmla="*/ 0 w 245"/>
                <a:gd name="T75" fmla="*/ 36 h 116"/>
                <a:gd name="T76" fmla="*/ 5 w 245"/>
                <a:gd name="T77" fmla="*/ 21 h 116"/>
                <a:gd name="T78" fmla="*/ 12 w 245"/>
                <a:gd name="T79" fmla="*/ 7 h 116"/>
                <a:gd name="T80" fmla="*/ 19 w 245"/>
                <a:gd name="T81" fmla="*/ 0 h 116"/>
                <a:gd name="T82" fmla="*/ 19 w 245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5"/>
                <a:gd name="T127" fmla="*/ 0 h 116"/>
                <a:gd name="T128" fmla="*/ 245 w 245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5" h="116">
                  <a:moveTo>
                    <a:pt x="19" y="0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9" y="5"/>
                  </a:lnTo>
                  <a:lnTo>
                    <a:pt x="91" y="5"/>
                  </a:lnTo>
                  <a:lnTo>
                    <a:pt x="105" y="9"/>
                  </a:lnTo>
                  <a:lnTo>
                    <a:pt x="119" y="12"/>
                  </a:lnTo>
                  <a:lnTo>
                    <a:pt x="136" y="16"/>
                  </a:lnTo>
                  <a:lnTo>
                    <a:pt x="148" y="21"/>
                  </a:lnTo>
                  <a:lnTo>
                    <a:pt x="162" y="24"/>
                  </a:lnTo>
                  <a:lnTo>
                    <a:pt x="176" y="31"/>
                  </a:lnTo>
                  <a:lnTo>
                    <a:pt x="190" y="38"/>
                  </a:lnTo>
                  <a:lnTo>
                    <a:pt x="205" y="43"/>
                  </a:lnTo>
                  <a:lnTo>
                    <a:pt x="216" y="50"/>
                  </a:lnTo>
                  <a:lnTo>
                    <a:pt x="231" y="57"/>
                  </a:lnTo>
                  <a:lnTo>
                    <a:pt x="245" y="66"/>
                  </a:lnTo>
                  <a:lnTo>
                    <a:pt x="245" y="78"/>
                  </a:lnTo>
                  <a:lnTo>
                    <a:pt x="245" y="88"/>
                  </a:lnTo>
                  <a:lnTo>
                    <a:pt x="245" y="102"/>
                  </a:lnTo>
                  <a:lnTo>
                    <a:pt x="245" y="116"/>
                  </a:lnTo>
                  <a:lnTo>
                    <a:pt x="228" y="109"/>
                  </a:lnTo>
                  <a:lnTo>
                    <a:pt x="212" y="105"/>
                  </a:lnTo>
                  <a:lnTo>
                    <a:pt x="197" y="97"/>
                  </a:lnTo>
                  <a:lnTo>
                    <a:pt x="183" y="93"/>
                  </a:lnTo>
                  <a:lnTo>
                    <a:pt x="167" y="88"/>
                  </a:lnTo>
                  <a:lnTo>
                    <a:pt x="152" y="83"/>
                  </a:lnTo>
                  <a:lnTo>
                    <a:pt x="138" y="76"/>
                  </a:lnTo>
                  <a:lnTo>
                    <a:pt x="124" y="71"/>
                  </a:lnTo>
                  <a:lnTo>
                    <a:pt x="107" y="64"/>
                  </a:lnTo>
                  <a:lnTo>
                    <a:pt x="91" y="59"/>
                  </a:lnTo>
                  <a:lnTo>
                    <a:pt x="76" y="55"/>
                  </a:lnTo>
                  <a:lnTo>
                    <a:pt x="62" y="52"/>
                  </a:lnTo>
                  <a:lnTo>
                    <a:pt x="45" y="47"/>
                  </a:lnTo>
                  <a:lnTo>
                    <a:pt x="29" y="47"/>
                  </a:lnTo>
                  <a:lnTo>
                    <a:pt x="15" y="47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1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5" name="Freeform 187"/>
            <p:cNvSpPr>
              <a:spLocks/>
            </p:cNvSpPr>
            <p:nvPr/>
          </p:nvSpPr>
          <p:spPr bwMode="auto">
            <a:xfrm>
              <a:off x="7090" y="10684"/>
              <a:ext cx="158" cy="76"/>
            </a:xfrm>
            <a:custGeom>
              <a:avLst/>
              <a:gdLst>
                <a:gd name="T0" fmla="*/ 12 w 197"/>
                <a:gd name="T1" fmla="*/ 0 h 95"/>
                <a:gd name="T2" fmla="*/ 31 w 197"/>
                <a:gd name="T3" fmla="*/ 2 h 95"/>
                <a:gd name="T4" fmla="*/ 50 w 197"/>
                <a:gd name="T5" fmla="*/ 9 h 95"/>
                <a:gd name="T6" fmla="*/ 69 w 197"/>
                <a:gd name="T7" fmla="*/ 14 h 95"/>
                <a:gd name="T8" fmla="*/ 90 w 197"/>
                <a:gd name="T9" fmla="*/ 21 h 95"/>
                <a:gd name="T10" fmla="*/ 109 w 197"/>
                <a:gd name="T11" fmla="*/ 28 h 95"/>
                <a:gd name="T12" fmla="*/ 128 w 197"/>
                <a:gd name="T13" fmla="*/ 35 h 95"/>
                <a:gd name="T14" fmla="*/ 147 w 197"/>
                <a:gd name="T15" fmla="*/ 42 h 95"/>
                <a:gd name="T16" fmla="*/ 168 w 197"/>
                <a:gd name="T17" fmla="*/ 52 h 95"/>
                <a:gd name="T18" fmla="*/ 175 w 197"/>
                <a:gd name="T19" fmla="*/ 61 h 95"/>
                <a:gd name="T20" fmla="*/ 183 w 197"/>
                <a:gd name="T21" fmla="*/ 71 h 95"/>
                <a:gd name="T22" fmla="*/ 187 w 197"/>
                <a:gd name="T23" fmla="*/ 80 h 95"/>
                <a:gd name="T24" fmla="*/ 197 w 197"/>
                <a:gd name="T25" fmla="*/ 95 h 95"/>
                <a:gd name="T26" fmla="*/ 183 w 197"/>
                <a:gd name="T27" fmla="*/ 95 h 95"/>
                <a:gd name="T28" fmla="*/ 168 w 197"/>
                <a:gd name="T29" fmla="*/ 95 h 95"/>
                <a:gd name="T30" fmla="*/ 152 w 197"/>
                <a:gd name="T31" fmla="*/ 95 h 95"/>
                <a:gd name="T32" fmla="*/ 135 w 197"/>
                <a:gd name="T33" fmla="*/ 95 h 95"/>
                <a:gd name="T34" fmla="*/ 116 w 197"/>
                <a:gd name="T35" fmla="*/ 90 h 95"/>
                <a:gd name="T36" fmla="*/ 97 w 197"/>
                <a:gd name="T37" fmla="*/ 88 h 95"/>
                <a:gd name="T38" fmla="*/ 78 w 197"/>
                <a:gd name="T39" fmla="*/ 83 h 95"/>
                <a:gd name="T40" fmla="*/ 62 w 197"/>
                <a:gd name="T41" fmla="*/ 80 h 95"/>
                <a:gd name="T42" fmla="*/ 45 w 197"/>
                <a:gd name="T43" fmla="*/ 73 h 95"/>
                <a:gd name="T44" fmla="*/ 31 w 197"/>
                <a:gd name="T45" fmla="*/ 66 h 95"/>
                <a:gd name="T46" fmla="*/ 16 w 197"/>
                <a:gd name="T47" fmla="*/ 59 h 95"/>
                <a:gd name="T48" fmla="*/ 9 w 197"/>
                <a:gd name="T49" fmla="*/ 52 h 95"/>
                <a:gd name="T50" fmla="*/ 0 w 197"/>
                <a:gd name="T51" fmla="*/ 40 h 95"/>
                <a:gd name="T52" fmla="*/ 0 w 197"/>
                <a:gd name="T53" fmla="*/ 28 h 95"/>
                <a:gd name="T54" fmla="*/ 2 w 197"/>
                <a:gd name="T55" fmla="*/ 14 h 95"/>
                <a:gd name="T56" fmla="*/ 12 w 197"/>
                <a:gd name="T57" fmla="*/ 0 h 95"/>
                <a:gd name="T58" fmla="*/ 12 w 197"/>
                <a:gd name="T59" fmla="*/ 0 h 9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7"/>
                <a:gd name="T91" fmla="*/ 0 h 95"/>
                <a:gd name="T92" fmla="*/ 197 w 197"/>
                <a:gd name="T93" fmla="*/ 95 h 9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7" h="95">
                  <a:moveTo>
                    <a:pt x="12" y="0"/>
                  </a:moveTo>
                  <a:lnTo>
                    <a:pt x="31" y="2"/>
                  </a:lnTo>
                  <a:lnTo>
                    <a:pt x="50" y="9"/>
                  </a:lnTo>
                  <a:lnTo>
                    <a:pt x="69" y="14"/>
                  </a:lnTo>
                  <a:lnTo>
                    <a:pt x="90" y="21"/>
                  </a:lnTo>
                  <a:lnTo>
                    <a:pt x="109" y="28"/>
                  </a:lnTo>
                  <a:lnTo>
                    <a:pt x="128" y="35"/>
                  </a:lnTo>
                  <a:lnTo>
                    <a:pt x="147" y="42"/>
                  </a:lnTo>
                  <a:lnTo>
                    <a:pt x="168" y="52"/>
                  </a:lnTo>
                  <a:lnTo>
                    <a:pt x="175" y="61"/>
                  </a:lnTo>
                  <a:lnTo>
                    <a:pt x="183" y="71"/>
                  </a:lnTo>
                  <a:lnTo>
                    <a:pt x="187" y="80"/>
                  </a:lnTo>
                  <a:lnTo>
                    <a:pt x="197" y="95"/>
                  </a:lnTo>
                  <a:lnTo>
                    <a:pt x="183" y="95"/>
                  </a:lnTo>
                  <a:lnTo>
                    <a:pt x="168" y="95"/>
                  </a:lnTo>
                  <a:lnTo>
                    <a:pt x="152" y="95"/>
                  </a:lnTo>
                  <a:lnTo>
                    <a:pt x="135" y="95"/>
                  </a:lnTo>
                  <a:lnTo>
                    <a:pt x="116" y="90"/>
                  </a:lnTo>
                  <a:lnTo>
                    <a:pt x="97" y="88"/>
                  </a:lnTo>
                  <a:lnTo>
                    <a:pt x="78" y="83"/>
                  </a:lnTo>
                  <a:lnTo>
                    <a:pt x="62" y="80"/>
                  </a:lnTo>
                  <a:lnTo>
                    <a:pt x="45" y="73"/>
                  </a:lnTo>
                  <a:lnTo>
                    <a:pt x="31" y="66"/>
                  </a:lnTo>
                  <a:lnTo>
                    <a:pt x="16" y="59"/>
                  </a:lnTo>
                  <a:lnTo>
                    <a:pt x="9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2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6" name="Freeform 188"/>
            <p:cNvSpPr>
              <a:spLocks/>
            </p:cNvSpPr>
            <p:nvPr/>
          </p:nvSpPr>
          <p:spPr bwMode="auto">
            <a:xfrm>
              <a:off x="7361" y="10862"/>
              <a:ext cx="95" cy="136"/>
            </a:xfrm>
            <a:custGeom>
              <a:avLst/>
              <a:gdLst>
                <a:gd name="T0" fmla="*/ 19 w 119"/>
                <a:gd name="T1" fmla="*/ 0 h 169"/>
                <a:gd name="T2" fmla="*/ 38 w 119"/>
                <a:gd name="T3" fmla="*/ 12 h 169"/>
                <a:gd name="T4" fmla="*/ 55 w 119"/>
                <a:gd name="T5" fmla="*/ 31 h 169"/>
                <a:gd name="T6" fmla="*/ 62 w 119"/>
                <a:gd name="T7" fmla="*/ 38 h 169"/>
                <a:gd name="T8" fmla="*/ 72 w 119"/>
                <a:gd name="T9" fmla="*/ 48 h 169"/>
                <a:gd name="T10" fmla="*/ 81 w 119"/>
                <a:gd name="T11" fmla="*/ 57 h 169"/>
                <a:gd name="T12" fmla="*/ 91 w 119"/>
                <a:gd name="T13" fmla="*/ 72 h 169"/>
                <a:gd name="T14" fmla="*/ 102 w 119"/>
                <a:gd name="T15" fmla="*/ 93 h 169"/>
                <a:gd name="T16" fmla="*/ 110 w 119"/>
                <a:gd name="T17" fmla="*/ 117 h 169"/>
                <a:gd name="T18" fmla="*/ 112 w 119"/>
                <a:gd name="T19" fmla="*/ 129 h 169"/>
                <a:gd name="T20" fmla="*/ 117 w 119"/>
                <a:gd name="T21" fmla="*/ 141 h 169"/>
                <a:gd name="T22" fmla="*/ 117 w 119"/>
                <a:gd name="T23" fmla="*/ 155 h 169"/>
                <a:gd name="T24" fmla="*/ 119 w 119"/>
                <a:gd name="T25" fmla="*/ 169 h 169"/>
                <a:gd name="T26" fmla="*/ 105 w 119"/>
                <a:gd name="T27" fmla="*/ 165 h 169"/>
                <a:gd name="T28" fmla="*/ 95 w 119"/>
                <a:gd name="T29" fmla="*/ 160 h 169"/>
                <a:gd name="T30" fmla="*/ 81 w 119"/>
                <a:gd name="T31" fmla="*/ 155 h 169"/>
                <a:gd name="T32" fmla="*/ 69 w 119"/>
                <a:gd name="T33" fmla="*/ 153 h 169"/>
                <a:gd name="T34" fmla="*/ 64 w 119"/>
                <a:gd name="T35" fmla="*/ 129 h 169"/>
                <a:gd name="T36" fmla="*/ 53 w 119"/>
                <a:gd name="T37" fmla="*/ 110 h 169"/>
                <a:gd name="T38" fmla="*/ 38 w 119"/>
                <a:gd name="T39" fmla="*/ 91 h 169"/>
                <a:gd name="T40" fmla="*/ 24 w 119"/>
                <a:gd name="T41" fmla="*/ 74 h 169"/>
                <a:gd name="T42" fmla="*/ 10 w 119"/>
                <a:gd name="T43" fmla="*/ 55 h 169"/>
                <a:gd name="T44" fmla="*/ 3 w 119"/>
                <a:gd name="T45" fmla="*/ 38 h 169"/>
                <a:gd name="T46" fmla="*/ 0 w 119"/>
                <a:gd name="T47" fmla="*/ 29 h 169"/>
                <a:gd name="T48" fmla="*/ 3 w 119"/>
                <a:gd name="T49" fmla="*/ 19 h 169"/>
                <a:gd name="T50" fmla="*/ 10 w 119"/>
                <a:gd name="T51" fmla="*/ 10 h 169"/>
                <a:gd name="T52" fmla="*/ 19 w 119"/>
                <a:gd name="T53" fmla="*/ 0 h 169"/>
                <a:gd name="T54" fmla="*/ 19 w 119"/>
                <a:gd name="T55" fmla="*/ 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9"/>
                <a:gd name="T85" fmla="*/ 0 h 169"/>
                <a:gd name="T86" fmla="*/ 119 w 119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9" h="169">
                  <a:moveTo>
                    <a:pt x="19" y="0"/>
                  </a:moveTo>
                  <a:lnTo>
                    <a:pt x="38" y="12"/>
                  </a:lnTo>
                  <a:lnTo>
                    <a:pt x="55" y="31"/>
                  </a:lnTo>
                  <a:lnTo>
                    <a:pt x="62" y="38"/>
                  </a:lnTo>
                  <a:lnTo>
                    <a:pt x="72" y="48"/>
                  </a:lnTo>
                  <a:lnTo>
                    <a:pt x="81" y="57"/>
                  </a:lnTo>
                  <a:lnTo>
                    <a:pt x="91" y="72"/>
                  </a:lnTo>
                  <a:lnTo>
                    <a:pt x="102" y="93"/>
                  </a:lnTo>
                  <a:lnTo>
                    <a:pt x="110" y="117"/>
                  </a:lnTo>
                  <a:lnTo>
                    <a:pt x="112" y="129"/>
                  </a:lnTo>
                  <a:lnTo>
                    <a:pt x="117" y="141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05" y="165"/>
                  </a:lnTo>
                  <a:lnTo>
                    <a:pt x="95" y="160"/>
                  </a:lnTo>
                  <a:lnTo>
                    <a:pt x="81" y="155"/>
                  </a:lnTo>
                  <a:lnTo>
                    <a:pt x="69" y="153"/>
                  </a:lnTo>
                  <a:lnTo>
                    <a:pt x="64" y="129"/>
                  </a:lnTo>
                  <a:lnTo>
                    <a:pt x="53" y="110"/>
                  </a:lnTo>
                  <a:lnTo>
                    <a:pt x="38" y="91"/>
                  </a:lnTo>
                  <a:lnTo>
                    <a:pt x="24" y="74"/>
                  </a:lnTo>
                  <a:lnTo>
                    <a:pt x="10" y="55"/>
                  </a:lnTo>
                  <a:lnTo>
                    <a:pt x="3" y="38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1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7" name="Freeform 189"/>
            <p:cNvSpPr>
              <a:spLocks/>
            </p:cNvSpPr>
            <p:nvPr/>
          </p:nvSpPr>
          <p:spPr bwMode="auto">
            <a:xfrm>
              <a:off x="3745" y="8002"/>
              <a:ext cx="83" cy="90"/>
            </a:xfrm>
            <a:custGeom>
              <a:avLst/>
              <a:gdLst>
                <a:gd name="T0" fmla="*/ 71 w 104"/>
                <a:gd name="T1" fmla="*/ 5 h 112"/>
                <a:gd name="T2" fmla="*/ 50 w 104"/>
                <a:gd name="T3" fmla="*/ 0 h 112"/>
                <a:gd name="T4" fmla="*/ 33 w 104"/>
                <a:gd name="T5" fmla="*/ 5 h 112"/>
                <a:gd name="T6" fmla="*/ 19 w 104"/>
                <a:gd name="T7" fmla="*/ 12 h 112"/>
                <a:gd name="T8" fmla="*/ 12 w 104"/>
                <a:gd name="T9" fmla="*/ 26 h 112"/>
                <a:gd name="T10" fmla="*/ 2 w 104"/>
                <a:gd name="T11" fmla="*/ 38 h 112"/>
                <a:gd name="T12" fmla="*/ 0 w 104"/>
                <a:gd name="T13" fmla="*/ 55 h 112"/>
                <a:gd name="T14" fmla="*/ 2 w 104"/>
                <a:gd name="T15" fmla="*/ 74 h 112"/>
                <a:gd name="T16" fmla="*/ 12 w 104"/>
                <a:gd name="T17" fmla="*/ 93 h 112"/>
                <a:gd name="T18" fmla="*/ 21 w 104"/>
                <a:gd name="T19" fmla="*/ 105 h 112"/>
                <a:gd name="T20" fmla="*/ 36 w 104"/>
                <a:gd name="T21" fmla="*/ 112 h 112"/>
                <a:gd name="T22" fmla="*/ 50 w 104"/>
                <a:gd name="T23" fmla="*/ 112 h 112"/>
                <a:gd name="T24" fmla="*/ 69 w 104"/>
                <a:gd name="T25" fmla="*/ 112 h 112"/>
                <a:gd name="T26" fmla="*/ 78 w 104"/>
                <a:gd name="T27" fmla="*/ 102 h 112"/>
                <a:gd name="T28" fmla="*/ 93 w 104"/>
                <a:gd name="T29" fmla="*/ 93 h 112"/>
                <a:gd name="T30" fmla="*/ 100 w 104"/>
                <a:gd name="T31" fmla="*/ 79 h 112"/>
                <a:gd name="T32" fmla="*/ 104 w 104"/>
                <a:gd name="T33" fmla="*/ 64 h 112"/>
                <a:gd name="T34" fmla="*/ 102 w 104"/>
                <a:gd name="T35" fmla="*/ 45 h 112"/>
                <a:gd name="T36" fmla="*/ 97 w 104"/>
                <a:gd name="T37" fmla="*/ 31 h 112"/>
                <a:gd name="T38" fmla="*/ 90 w 104"/>
                <a:gd name="T39" fmla="*/ 24 h 112"/>
                <a:gd name="T40" fmla="*/ 85 w 104"/>
                <a:gd name="T41" fmla="*/ 17 h 112"/>
                <a:gd name="T42" fmla="*/ 76 w 104"/>
                <a:gd name="T43" fmla="*/ 7 h 112"/>
                <a:gd name="T44" fmla="*/ 71 w 104"/>
                <a:gd name="T45" fmla="*/ 5 h 112"/>
                <a:gd name="T46" fmla="*/ 71 w 104"/>
                <a:gd name="T47" fmla="*/ 5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"/>
                <a:gd name="T73" fmla="*/ 0 h 112"/>
                <a:gd name="T74" fmla="*/ 104 w 104"/>
                <a:gd name="T75" fmla="*/ 112 h 1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" h="112">
                  <a:moveTo>
                    <a:pt x="71" y="5"/>
                  </a:moveTo>
                  <a:lnTo>
                    <a:pt x="50" y="0"/>
                  </a:lnTo>
                  <a:lnTo>
                    <a:pt x="33" y="5"/>
                  </a:lnTo>
                  <a:lnTo>
                    <a:pt x="19" y="12"/>
                  </a:lnTo>
                  <a:lnTo>
                    <a:pt x="12" y="26"/>
                  </a:lnTo>
                  <a:lnTo>
                    <a:pt x="2" y="38"/>
                  </a:lnTo>
                  <a:lnTo>
                    <a:pt x="0" y="55"/>
                  </a:lnTo>
                  <a:lnTo>
                    <a:pt x="2" y="74"/>
                  </a:lnTo>
                  <a:lnTo>
                    <a:pt x="12" y="93"/>
                  </a:lnTo>
                  <a:lnTo>
                    <a:pt x="21" y="105"/>
                  </a:lnTo>
                  <a:lnTo>
                    <a:pt x="36" y="112"/>
                  </a:lnTo>
                  <a:lnTo>
                    <a:pt x="50" y="112"/>
                  </a:lnTo>
                  <a:lnTo>
                    <a:pt x="69" y="112"/>
                  </a:lnTo>
                  <a:lnTo>
                    <a:pt x="78" y="102"/>
                  </a:lnTo>
                  <a:lnTo>
                    <a:pt x="93" y="93"/>
                  </a:lnTo>
                  <a:lnTo>
                    <a:pt x="100" y="79"/>
                  </a:lnTo>
                  <a:lnTo>
                    <a:pt x="104" y="64"/>
                  </a:lnTo>
                  <a:lnTo>
                    <a:pt x="102" y="45"/>
                  </a:lnTo>
                  <a:lnTo>
                    <a:pt x="97" y="31"/>
                  </a:lnTo>
                  <a:lnTo>
                    <a:pt x="90" y="24"/>
                  </a:lnTo>
                  <a:lnTo>
                    <a:pt x="85" y="17"/>
                  </a:lnTo>
                  <a:lnTo>
                    <a:pt x="76" y="7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8" name="Freeform 190"/>
            <p:cNvSpPr>
              <a:spLocks/>
            </p:cNvSpPr>
            <p:nvPr/>
          </p:nvSpPr>
          <p:spPr bwMode="auto">
            <a:xfrm>
              <a:off x="3376" y="8023"/>
              <a:ext cx="86" cy="86"/>
            </a:xfrm>
            <a:custGeom>
              <a:avLst/>
              <a:gdLst>
                <a:gd name="T0" fmla="*/ 57 w 107"/>
                <a:gd name="T1" fmla="*/ 0 h 107"/>
                <a:gd name="T2" fmla="*/ 38 w 107"/>
                <a:gd name="T3" fmla="*/ 0 h 107"/>
                <a:gd name="T4" fmla="*/ 26 w 107"/>
                <a:gd name="T5" fmla="*/ 7 h 107"/>
                <a:gd name="T6" fmla="*/ 15 w 107"/>
                <a:gd name="T7" fmla="*/ 17 h 107"/>
                <a:gd name="T8" fmla="*/ 7 w 107"/>
                <a:gd name="T9" fmla="*/ 31 h 107"/>
                <a:gd name="T10" fmla="*/ 0 w 107"/>
                <a:gd name="T11" fmla="*/ 45 h 107"/>
                <a:gd name="T12" fmla="*/ 3 w 107"/>
                <a:gd name="T13" fmla="*/ 62 h 107"/>
                <a:gd name="T14" fmla="*/ 7 w 107"/>
                <a:gd name="T15" fmla="*/ 76 h 107"/>
                <a:gd name="T16" fmla="*/ 19 w 107"/>
                <a:gd name="T17" fmla="*/ 93 h 107"/>
                <a:gd name="T18" fmla="*/ 31 w 107"/>
                <a:gd name="T19" fmla="*/ 103 h 107"/>
                <a:gd name="T20" fmla="*/ 45 w 107"/>
                <a:gd name="T21" fmla="*/ 107 h 107"/>
                <a:gd name="T22" fmla="*/ 60 w 107"/>
                <a:gd name="T23" fmla="*/ 107 h 107"/>
                <a:gd name="T24" fmla="*/ 76 w 107"/>
                <a:gd name="T25" fmla="*/ 103 h 107"/>
                <a:gd name="T26" fmla="*/ 88 w 107"/>
                <a:gd name="T27" fmla="*/ 93 h 107"/>
                <a:gd name="T28" fmla="*/ 98 w 107"/>
                <a:gd name="T29" fmla="*/ 84 h 107"/>
                <a:gd name="T30" fmla="*/ 102 w 107"/>
                <a:gd name="T31" fmla="*/ 69 h 107"/>
                <a:gd name="T32" fmla="*/ 107 w 107"/>
                <a:gd name="T33" fmla="*/ 57 h 107"/>
                <a:gd name="T34" fmla="*/ 105 w 107"/>
                <a:gd name="T35" fmla="*/ 43 h 107"/>
                <a:gd name="T36" fmla="*/ 102 w 107"/>
                <a:gd name="T37" fmla="*/ 31 h 107"/>
                <a:gd name="T38" fmla="*/ 95 w 107"/>
                <a:gd name="T39" fmla="*/ 22 h 107"/>
                <a:gd name="T40" fmla="*/ 93 w 107"/>
                <a:gd name="T41" fmla="*/ 15 h 107"/>
                <a:gd name="T42" fmla="*/ 76 w 107"/>
                <a:gd name="T43" fmla="*/ 3 h 107"/>
                <a:gd name="T44" fmla="*/ 57 w 107"/>
                <a:gd name="T45" fmla="*/ 0 h 107"/>
                <a:gd name="T46" fmla="*/ 57 w 107"/>
                <a:gd name="T47" fmla="*/ 0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07"/>
                <a:gd name="T74" fmla="*/ 107 w 107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07">
                  <a:moveTo>
                    <a:pt x="57" y="0"/>
                  </a:moveTo>
                  <a:lnTo>
                    <a:pt x="38" y="0"/>
                  </a:lnTo>
                  <a:lnTo>
                    <a:pt x="26" y="7"/>
                  </a:lnTo>
                  <a:lnTo>
                    <a:pt x="15" y="17"/>
                  </a:lnTo>
                  <a:lnTo>
                    <a:pt x="7" y="31"/>
                  </a:lnTo>
                  <a:lnTo>
                    <a:pt x="0" y="45"/>
                  </a:lnTo>
                  <a:lnTo>
                    <a:pt x="3" y="62"/>
                  </a:lnTo>
                  <a:lnTo>
                    <a:pt x="7" y="76"/>
                  </a:lnTo>
                  <a:lnTo>
                    <a:pt x="19" y="93"/>
                  </a:lnTo>
                  <a:lnTo>
                    <a:pt x="31" y="103"/>
                  </a:lnTo>
                  <a:lnTo>
                    <a:pt x="45" y="107"/>
                  </a:lnTo>
                  <a:lnTo>
                    <a:pt x="60" y="107"/>
                  </a:lnTo>
                  <a:lnTo>
                    <a:pt x="76" y="103"/>
                  </a:lnTo>
                  <a:lnTo>
                    <a:pt x="88" y="93"/>
                  </a:lnTo>
                  <a:lnTo>
                    <a:pt x="98" y="84"/>
                  </a:lnTo>
                  <a:lnTo>
                    <a:pt x="102" y="69"/>
                  </a:lnTo>
                  <a:lnTo>
                    <a:pt x="107" y="57"/>
                  </a:lnTo>
                  <a:lnTo>
                    <a:pt x="105" y="43"/>
                  </a:lnTo>
                  <a:lnTo>
                    <a:pt x="102" y="31"/>
                  </a:lnTo>
                  <a:lnTo>
                    <a:pt x="95" y="22"/>
                  </a:lnTo>
                  <a:lnTo>
                    <a:pt x="93" y="15"/>
                  </a:lnTo>
                  <a:lnTo>
                    <a:pt x="76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09" name="Freeform 191"/>
            <p:cNvSpPr>
              <a:spLocks/>
            </p:cNvSpPr>
            <p:nvPr/>
          </p:nvSpPr>
          <p:spPr bwMode="auto">
            <a:xfrm>
              <a:off x="3105" y="10632"/>
              <a:ext cx="51" cy="55"/>
            </a:xfrm>
            <a:custGeom>
              <a:avLst/>
              <a:gdLst>
                <a:gd name="T0" fmla="*/ 16 w 64"/>
                <a:gd name="T1" fmla="*/ 5 h 69"/>
                <a:gd name="T2" fmla="*/ 2 w 64"/>
                <a:gd name="T3" fmla="*/ 15 h 69"/>
                <a:gd name="T4" fmla="*/ 0 w 64"/>
                <a:gd name="T5" fmla="*/ 34 h 69"/>
                <a:gd name="T6" fmla="*/ 5 w 64"/>
                <a:gd name="T7" fmla="*/ 53 h 69"/>
                <a:gd name="T8" fmla="*/ 16 w 64"/>
                <a:gd name="T9" fmla="*/ 67 h 69"/>
                <a:gd name="T10" fmla="*/ 33 w 64"/>
                <a:gd name="T11" fmla="*/ 69 h 69"/>
                <a:gd name="T12" fmla="*/ 50 w 64"/>
                <a:gd name="T13" fmla="*/ 62 h 69"/>
                <a:gd name="T14" fmla="*/ 62 w 64"/>
                <a:gd name="T15" fmla="*/ 46 h 69"/>
                <a:gd name="T16" fmla="*/ 64 w 64"/>
                <a:gd name="T17" fmla="*/ 24 h 69"/>
                <a:gd name="T18" fmla="*/ 57 w 64"/>
                <a:gd name="T19" fmla="*/ 10 h 69"/>
                <a:gd name="T20" fmla="*/ 50 w 64"/>
                <a:gd name="T21" fmla="*/ 5 h 69"/>
                <a:gd name="T22" fmla="*/ 45 w 64"/>
                <a:gd name="T23" fmla="*/ 0 h 69"/>
                <a:gd name="T24" fmla="*/ 38 w 64"/>
                <a:gd name="T25" fmla="*/ 0 h 69"/>
                <a:gd name="T26" fmla="*/ 21 w 64"/>
                <a:gd name="T27" fmla="*/ 3 h 69"/>
                <a:gd name="T28" fmla="*/ 16 w 64"/>
                <a:gd name="T29" fmla="*/ 5 h 69"/>
                <a:gd name="T30" fmla="*/ 16 w 64"/>
                <a:gd name="T31" fmla="*/ 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9"/>
                <a:gd name="T50" fmla="*/ 64 w 6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9">
                  <a:moveTo>
                    <a:pt x="16" y="5"/>
                  </a:moveTo>
                  <a:lnTo>
                    <a:pt x="2" y="15"/>
                  </a:lnTo>
                  <a:lnTo>
                    <a:pt x="0" y="34"/>
                  </a:lnTo>
                  <a:lnTo>
                    <a:pt x="5" y="53"/>
                  </a:lnTo>
                  <a:lnTo>
                    <a:pt x="16" y="67"/>
                  </a:lnTo>
                  <a:lnTo>
                    <a:pt x="33" y="69"/>
                  </a:lnTo>
                  <a:lnTo>
                    <a:pt x="50" y="62"/>
                  </a:lnTo>
                  <a:lnTo>
                    <a:pt x="62" y="46"/>
                  </a:lnTo>
                  <a:lnTo>
                    <a:pt x="64" y="24"/>
                  </a:lnTo>
                  <a:lnTo>
                    <a:pt x="57" y="10"/>
                  </a:lnTo>
                  <a:lnTo>
                    <a:pt x="50" y="5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1" y="3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0" name="Freeform 192"/>
            <p:cNvSpPr>
              <a:spLocks/>
            </p:cNvSpPr>
            <p:nvPr/>
          </p:nvSpPr>
          <p:spPr bwMode="auto">
            <a:xfrm>
              <a:off x="3259" y="10622"/>
              <a:ext cx="51" cy="56"/>
            </a:xfrm>
            <a:custGeom>
              <a:avLst/>
              <a:gdLst>
                <a:gd name="T0" fmla="*/ 19 w 64"/>
                <a:gd name="T1" fmla="*/ 5 h 69"/>
                <a:gd name="T2" fmla="*/ 5 w 64"/>
                <a:gd name="T3" fmla="*/ 12 h 69"/>
                <a:gd name="T4" fmla="*/ 0 w 64"/>
                <a:gd name="T5" fmla="*/ 31 h 69"/>
                <a:gd name="T6" fmla="*/ 5 w 64"/>
                <a:gd name="T7" fmla="*/ 50 h 69"/>
                <a:gd name="T8" fmla="*/ 19 w 64"/>
                <a:gd name="T9" fmla="*/ 67 h 69"/>
                <a:gd name="T10" fmla="*/ 36 w 64"/>
                <a:gd name="T11" fmla="*/ 69 h 69"/>
                <a:gd name="T12" fmla="*/ 50 w 64"/>
                <a:gd name="T13" fmla="*/ 62 h 69"/>
                <a:gd name="T14" fmla="*/ 62 w 64"/>
                <a:gd name="T15" fmla="*/ 43 h 69"/>
                <a:gd name="T16" fmla="*/ 64 w 64"/>
                <a:gd name="T17" fmla="*/ 22 h 69"/>
                <a:gd name="T18" fmla="*/ 52 w 64"/>
                <a:gd name="T19" fmla="*/ 5 h 69"/>
                <a:gd name="T20" fmla="*/ 38 w 64"/>
                <a:gd name="T21" fmla="*/ 0 h 69"/>
                <a:gd name="T22" fmla="*/ 24 w 64"/>
                <a:gd name="T23" fmla="*/ 3 h 69"/>
                <a:gd name="T24" fmla="*/ 19 w 64"/>
                <a:gd name="T25" fmla="*/ 5 h 69"/>
                <a:gd name="T26" fmla="*/ 19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9" y="5"/>
                  </a:moveTo>
                  <a:lnTo>
                    <a:pt x="5" y="12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19" y="67"/>
                  </a:lnTo>
                  <a:lnTo>
                    <a:pt x="36" y="69"/>
                  </a:lnTo>
                  <a:lnTo>
                    <a:pt x="50" y="62"/>
                  </a:lnTo>
                  <a:lnTo>
                    <a:pt x="62" y="43"/>
                  </a:lnTo>
                  <a:lnTo>
                    <a:pt x="64" y="22"/>
                  </a:lnTo>
                  <a:lnTo>
                    <a:pt x="52" y="5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1" name="Freeform 193"/>
            <p:cNvSpPr>
              <a:spLocks/>
            </p:cNvSpPr>
            <p:nvPr/>
          </p:nvSpPr>
          <p:spPr bwMode="auto">
            <a:xfrm>
              <a:off x="3400" y="10619"/>
              <a:ext cx="51" cy="55"/>
            </a:xfrm>
            <a:custGeom>
              <a:avLst/>
              <a:gdLst>
                <a:gd name="T0" fmla="*/ 16 w 64"/>
                <a:gd name="T1" fmla="*/ 4 h 69"/>
                <a:gd name="T2" fmla="*/ 2 w 64"/>
                <a:gd name="T3" fmla="*/ 14 h 69"/>
                <a:gd name="T4" fmla="*/ 0 w 64"/>
                <a:gd name="T5" fmla="*/ 31 h 69"/>
                <a:gd name="T6" fmla="*/ 5 w 64"/>
                <a:gd name="T7" fmla="*/ 47 h 69"/>
                <a:gd name="T8" fmla="*/ 16 w 64"/>
                <a:gd name="T9" fmla="*/ 66 h 69"/>
                <a:gd name="T10" fmla="*/ 33 w 64"/>
                <a:gd name="T11" fmla="*/ 69 h 69"/>
                <a:gd name="T12" fmla="*/ 52 w 64"/>
                <a:gd name="T13" fmla="*/ 59 h 69"/>
                <a:gd name="T14" fmla="*/ 64 w 64"/>
                <a:gd name="T15" fmla="*/ 40 h 69"/>
                <a:gd name="T16" fmla="*/ 64 w 64"/>
                <a:gd name="T17" fmla="*/ 19 h 69"/>
                <a:gd name="T18" fmla="*/ 52 w 64"/>
                <a:gd name="T19" fmla="*/ 2 h 69"/>
                <a:gd name="T20" fmla="*/ 38 w 64"/>
                <a:gd name="T21" fmla="*/ 0 h 69"/>
                <a:gd name="T22" fmla="*/ 21 w 64"/>
                <a:gd name="T23" fmla="*/ 2 h 69"/>
                <a:gd name="T24" fmla="*/ 16 w 64"/>
                <a:gd name="T25" fmla="*/ 4 h 69"/>
                <a:gd name="T26" fmla="*/ 16 w 64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6" y="4"/>
                  </a:moveTo>
                  <a:lnTo>
                    <a:pt x="2" y="14"/>
                  </a:lnTo>
                  <a:lnTo>
                    <a:pt x="0" y="31"/>
                  </a:lnTo>
                  <a:lnTo>
                    <a:pt x="5" y="47"/>
                  </a:lnTo>
                  <a:lnTo>
                    <a:pt x="16" y="66"/>
                  </a:lnTo>
                  <a:lnTo>
                    <a:pt x="33" y="69"/>
                  </a:lnTo>
                  <a:lnTo>
                    <a:pt x="52" y="59"/>
                  </a:lnTo>
                  <a:lnTo>
                    <a:pt x="64" y="40"/>
                  </a:lnTo>
                  <a:lnTo>
                    <a:pt x="64" y="19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1" y="2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2" name="Freeform 194"/>
            <p:cNvSpPr>
              <a:spLocks/>
            </p:cNvSpPr>
            <p:nvPr/>
          </p:nvSpPr>
          <p:spPr bwMode="auto">
            <a:xfrm>
              <a:off x="3540" y="10613"/>
              <a:ext cx="53" cy="57"/>
            </a:xfrm>
            <a:custGeom>
              <a:avLst/>
              <a:gdLst>
                <a:gd name="T0" fmla="*/ 16 w 66"/>
                <a:gd name="T1" fmla="*/ 5 h 72"/>
                <a:gd name="T2" fmla="*/ 4 w 66"/>
                <a:gd name="T3" fmla="*/ 17 h 72"/>
                <a:gd name="T4" fmla="*/ 0 w 66"/>
                <a:gd name="T5" fmla="*/ 34 h 72"/>
                <a:gd name="T6" fmla="*/ 4 w 66"/>
                <a:gd name="T7" fmla="*/ 50 h 72"/>
                <a:gd name="T8" fmla="*/ 16 w 66"/>
                <a:gd name="T9" fmla="*/ 70 h 72"/>
                <a:gd name="T10" fmla="*/ 33 w 66"/>
                <a:gd name="T11" fmla="*/ 72 h 72"/>
                <a:gd name="T12" fmla="*/ 52 w 66"/>
                <a:gd name="T13" fmla="*/ 62 h 72"/>
                <a:gd name="T14" fmla="*/ 64 w 66"/>
                <a:gd name="T15" fmla="*/ 43 h 72"/>
                <a:gd name="T16" fmla="*/ 66 w 66"/>
                <a:gd name="T17" fmla="*/ 22 h 72"/>
                <a:gd name="T18" fmla="*/ 52 w 66"/>
                <a:gd name="T19" fmla="*/ 5 h 72"/>
                <a:gd name="T20" fmla="*/ 35 w 66"/>
                <a:gd name="T21" fmla="*/ 0 h 72"/>
                <a:gd name="T22" fmla="*/ 21 w 66"/>
                <a:gd name="T23" fmla="*/ 3 h 72"/>
                <a:gd name="T24" fmla="*/ 16 w 66"/>
                <a:gd name="T25" fmla="*/ 5 h 72"/>
                <a:gd name="T26" fmla="*/ 16 w 66"/>
                <a:gd name="T27" fmla="*/ 5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72"/>
                <a:gd name="T44" fmla="*/ 66 w 66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72">
                  <a:moveTo>
                    <a:pt x="16" y="5"/>
                  </a:moveTo>
                  <a:lnTo>
                    <a:pt x="4" y="17"/>
                  </a:lnTo>
                  <a:lnTo>
                    <a:pt x="0" y="34"/>
                  </a:lnTo>
                  <a:lnTo>
                    <a:pt x="4" y="50"/>
                  </a:lnTo>
                  <a:lnTo>
                    <a:pt x="16" y="70"/>
                  </a:lnTo>
                  <a:lnTo>
                    <a:pt x="33" y="72"/>
                  </a:lnTo>
                  <a:lnTo>
                    <a:pt x="52" y="62"/>
                  </a:lnTo>
                  <a:lnTo>
                    <a:pt x="64" y="43"/>
                  </a:lnTo>
                  <a:lnTo>
                    <a:pt x="66" y="22"/>
                  </a:lnTo>
                  <a:lnTo>
                    <a:pt x="52" y="5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3" name="Freeform 195"/>
            <p:cNvSpPr>
              <a:spLocks/>
            </p:cNvSpPr>
            <p:nvPr/>
          </p:nvSpPr>
          <p:spPr bwMode="auto">
            <a:xfrm>
              <a:off x="3680" y="10610"/>
              <a:ext cx="52" cy="55"/>
            </a:xfrm>
            <a:custGeom>
              <a:avLst/>
              <a:gdLst>
                <a:gd name="T0" fmla="*/ 19 w 64"/>
                <a:gd name="T1" fmla="*/ 4 h 69"/>
                <a:gd name="T2" fmla="*/ 5 w 64"/>
                <a:gd name="T3" fmla="*/ 14 h 69"/>
                <a:gd name="T4" fmla="*/ 0 w 64"/>
                <a:gd name="T5" fmla="*/ 31 h 69"/>
                <a:gd name="T6" fmla="*/ 5 w 64"/>
                <a:gd name="T7" fmla="*/ 50 h 69"/>
                <a:gd name="T8" fmla="*/ 19 w 64"/>
                <a:gd name="T9" fmla="*/ 66 h 69"/>
                <a:gd name="T10" fmla="*/ 33 w 64"/>
                <a:gd name="T11" fmla="*/ 69 h 69"/>
                <a:gd name="T12" fmla="*/ 52 w 64"/>
                <a:gd name="T13" fmla="*/ 62 h 69"/>
                <a:gd name="T14" fmla="*/ 62 w 64"/>
                <a:gd name="T15" fmla="*/ 43 h 69"/>
                <a:gd name="T16" fmla="*/ 64 w 64"/>
                <a:gd name="T17" fmla="*/ 21 h 69"/>
                <a:gd name="T18" fmla="*/ 52 w 64"/>
                <a:gd name="T19" fmla="*/ 4 h 69"/>
                <a:gd name="T20" fmla="*/ 36 w 64"/>
                <a:gd name="T21" fmla="*/ 0 h 69"/>
                <a:gd name="T22" fmla="*/ 24 w 64"/>
                <a:gd name="T23" fmla="*/ 2 h 69"/>
                <a:gd name="T24" fmla="*/ 19 w 64"/>
                <a:gd name="T25" fmla="*/ 4 h 69"/>
                <a:gd name="T26" fmla="*/ 19 w 64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9" y="4"/>
                  </a:moveTo>
                  <a:lnTo>
                    <a:pt x="5" y="14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19" y="66"/>
                  </a:lnTo>
                  <a:lnTo>
                    <a:pt x="33" y="69"/>
                  </a:lnTo>
                  <a:lnTo>
                    <a:pt x="52" y="62"/>
                  </a:lnTo>
                  <a:lnTo>
                    <a:pt x="62" y="43"/>
                  </a:lnTo>
                  <a:lnTo>
                    <a:pt x="64" y="21"/>
                  </a:lnTo>
                  <a:lnTo>
                    <a:pt x="52" y="4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4" name="Freeform 196"/>
            <p:cNvSpPr>
              <a:spLocks/>
            </p:cNvSpPr>
            <p:nvPr/>
          </p:nvSpPr>
          <p:spPr bwMode="auto">
            <a:xfrm>
              <a:off x="3821" y="10606"/>
              <a:ext cx="51" cy="55"/>
            </a:xfrm>
            <a:custGeom>
              <a:avLst/>
              <a:gdLst>
                <a:gd name="T0" fmla="*/ 19 w 64"/>
                <a:gd name="T1" fmla="*/ 5 h 69"/>
                <a:gd name="T2" fmla="*/ 5 w 64"/>
                <a:gd name="T3" fmla="*/ 14 h 69"/>
                <a:gd name="T4" fmla="*/ 0 w 64"/>
                <a:gd name="T5" fmla="*/ 31 h 69"/>
                <a:gd name="T6" fmla="*/ 5 w 64"/>
                <a:gd name="T7" fmla="*/ 50 h 69"/>
                <a:gd name="T8" fmla="*/ 19 w 64"/>
                <a:gd name="T9" fmla="*/ 67 h 69"/>
                <a:gd name="T10" fmla="*/ 36 w 64"/>
                <a:gd name="T11" fmla="*/ 69 h 69"/>
                <a:gd name="T12" fmla="*/ 50 w 64"/>
                <a:gd name="T13" fmla="*/ 62 h 69"/>
                <a:gd name="T14" fmla="*/ 62 w 64"/>
                <a:gd name="T15" fmla="*/ 43 h 69"/>
                <a:gd name="T16" fmla="*/ 64 w 64"/>
                <a:gd name="T17" fmla="*/ 21 h 69"/>
                <a:gd name="T18" fmla="*/ 52 w 64"/>
                <a:gd name="T19" fmla="*/ 2 h 69"/>
                <a:gd name="T20" fmla="*/ 38 w 64"/>
                <a:gd name="T21" fmla="*/ 0 h 69"/>
                <a:gd name="T22" fmla="*/ 24 w 64"/>
                <a:gd name="T23" fmla="*/ 2 h 69"/>
                <a:gd name="T24" fmla="*/ 19 w 64"/>
                <a:gd name="T25" fmla="*/ 5 h 69"/>
                <a:gd name="T26" fmla="*/ 19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9" y="5"/>
                  </a:moveTo>
                  <a:lnTo>
                    <a:pt x="5" y="14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19" y="67"/>
                  </a:lnTo>
                  <a:lnTo>
                    <a:pt x="36" y="69"/>
                  </a:lnTo>
                  <a:lnTo>
                    <a:pt x="50" y="62"/>
                  </a:lnTo>
                  <a:lnTo>
                    <a:pt x="62" y="43"/>
                  </a:lnTo>
                  <a:lnTo>
                    <a:pt x="64" y="21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5" name="Freeform 197"/>
            <p:cNvSpPr>
              <a:spLocks/>
            </p:cNvSpPr>
            <p:nvPr/>
          </p:nvSpPr>
          <p:spPr bwMode="auto">
            <a:xfrm>
              <a:off x="3960" y="10611"/>
              <a:ext cx="53" cy="55"/>
            </a:xfrm>
            <a:custGeom>
              <a:avLst/>
              <a:gdLst>
                <a:gd name="T0" fmla="*/ 17 w 67"/>
                <a:gd name="T1" fmla="*/ 5 h 69"/>
                <a:gd name="T2" fmla="*/ 3 w 67"/>
                <a:gd name="T3" fmla="*/ 14 h 69"/>
                <a:gd name="T4" fmla="*/ 0 w 67"/>
                <a:gd name="T5" fmla="*/ 31 h 69"/>
                <a:gd name="T6" fmla="*/ 5 w 67"/>
                <a:gd name="T7" fmla="*/ 48 h 69"/>
                <a:gd name="T8" fmla="*/ 17 w 67"/>
                <a:gd name="T9" fmla="*/ 67 h 69"/>
                <a:gd name="T10" fmla="*/ 33 w 67"/>
                <a:gd name="T11" fmla="*/ 69 h 69"/>
                <a:gd name="T12" fmla="*/ 52 w 67"/>
                <a:gd name="T13" fmla="*/ 60 h 69"/>
                <a:gd name="T14" fmla="*/ 64 w 67"/>
                <a:gd name="T15" fmla="*/ 41 h 69"/>
                <a:gd name="T16" fmla="*/ 67 w 67"/>
                <a:gd name="T17" fmla="*/ 19 h 69"/>
                <a:gd name="T18" fmla="*/ 52 w 67"/>
                <a:gd name="T19" fmla="*/ 2 h 69"/>
                <a:gd name="T20" fmla="*/ 38 w 67"/>
                <a:gd name="T21" fmla="*/ 0 h 69"/>
                <a:gd name="T22" fmla="*/ 22 w 67"/>
                <a:gd name="T23" fmla="*/ 2 h 69"/>
                <a:gd name="T24" fmla="*/ 17 w 67"/>
                <a:gd name="T25" fmla="*/ 5 h 69"/>
                <a:gd name="T26" fmla="*/ 17 w 67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69"/>
                <a:gd name="T44" fmla="*/ 67 w 67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69">
                  <a:moveTo>
                    <a:pt x="17" y="5"/>
                  </a:moveTo>
                  <a:lnTo>
                    <a:pt x="3" y="14"/>
                  </a:lnTo>
                  <a:lnTo>
                    <a:pt x="0" y="31"/>
                  </a:lnTo>
                  <a:lnTo>
                    <a:pt x="5" y="48"/>
                  </a:lnTo>
                  <a:lnTo>
                    <a:pt x="17" y="67"/>
                  </a:lnTo>
                  <a:lnTo>
                    <a:pt x="33" y="69"/>
                  </a:lnTo>
                  <a:lnTo>
                    <a:pt x="52" y="60"/>
                  </a:lnTo>
                  <a:lnTo>
                    <a:pt x="64" y="41"/>
                  </a:lnTo>
                  <a:lnTo>
                    <a:pt x="67" y="19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2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6" name="Freeform 198"/>
            <p:cNvSpPr>
              <a:spLocks/>
            </p:cNvSpPr>
            <p:nvPr/>
          </p:nvSpPr>
          <p:spPr bwMode="auto">
            <a:xfrm>
              <a:off x="5209" y="10549"/>
              <a:ext cx="51" cy="55"/>
            </a:xfrm>
            <a:custGeom>
              <a:avLst/>
              <a:gdLst>
                <a:gd name="T0" fmla="*/ 19 w 64"/>
                <a:gd name="T1" fmla="*/ 4 h 69"/>
                <a:gd name="T2" fmla="*/ 5 w 64"/>
                <a:gd name="T3" fmla="*/ 14 h 69"/>
                <a:gd name="T4" fmla="*/ 0 w 64"/>
                <a:gd name="T5" fmla="*/ 30 h 69"/>
                <a:gd name="T6" fmla="*/ 5 w 64"/>
                <a:gd name="T7" fmla="*/ 47 h 69"/>
                <a:gd name="T8" fmla="*/ 19 w 64"/>
                <a:gd name="T9" fmla="*/ 66 h 69"/>
                <a:gd name="T10" fmla="*/ 36 w 64"/>
                <a:gd name="T11" fmla="*/ 69 h 69"/>
                <a:gd name="T12" fmla="*/ 50 w 64"/>
                <a:gd name="T13" fmla="*/ 59 h 69"/>
                <a:gd name="T14" fmla="*/ 62 w 64"/>
                <a:gd name="T15" fmla="*/ 40 h 69"/>
                <a:gd name="T16" fmla="*/ 64 w 64"/>
                <a:gd name="T17" fmla="*/ 21 h 69"/>
                <a:gd name="T18" fmla="*/ 53 w 64"/>
                <a:gd name="T19" fmla="*/ 2 h 69"/>
                <a:gd name="T20" fmla="*/ 38 w 64"/>
                <a:gd name="T21" fmla="*/ 0 h 69"/>
                <a:gd name="T22" fmla="*/ 24 w 64"/>
                <a:gd name="T23" fmla="*/ 2 h 69"/>
                <a:gd name="T24" fmla="*/ 19 w 64"/>
                <a:gd name="T25" fmla="*/ 4 h 69"/>
                <a:gd name="T26" fmla="*/ 19 w 64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9" y="4"/>
                  </a:moveTo>
                  <a:lnTo>
                    <a:pt x="5" y="14"/>
                  </a:lnTo>
                  <a:lnTo>
                    <a:pt x="0" y="30"/>
                  </a:lnTo>
                  <a:lnTo>
                    <a:pt x="5" y="47"/>
                  </a:lnTo>
                  <a:lnTo>
                    <a:pt x="19" y="66"/>
                  </a:lnTo>
                  <a:lnTo>
                    <a:pt x="36" y="69"/>
                  </a:lnTo>
                  <a:lnTo>
                    <a:pt x="50" y="59"/>
                  </a:lnTo>
                  <a:lnTo>
                    <a:pt x="62" y="40"/>
                  </a:lnTo>
                  <a:lnTo>
                    <a:pt x="64" y="21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7" name="Freeform 199"/>
            <p:cNvSpPr>
              <a:spLocks/>
            </p:cNvSpPr>
            <p:nvPr/>
          </p:nvSpPr>
          <p:spPr bwMode="auto">
            <a:xfrm>
              <a:off x="5343" y="10600"/>
              <a:ext cx="51" cy="55"/>
            </a:xfrm>
            <a:custGeom>
              <a:avLst/>
              <a:gdLst>
                <a:gd name="T0" fmla="*/ 16 w 64"/>
                <a:gd name="T1" fmla="*/ 5 h 69"/>
                <a:gd name="T2" fmla="*/ 4 w 64"/>
                <a:gd name="T3" fmla="*/ 14 h 69"/>
                <a:gd name="T4" fmla="*/ 0 w 64"/>
                <a:gd name="T5" fmla="*/ 33 h 69"/>
                <a:gd name="T6" fmla="*/ 4 w 64"/>
                <a:gd name="T7" fmla="*/ 47 h 69"/>
                <a:gd name="T8" fmla="*/ 16 w 64"/>
                <a:gd name="T9" fmla="*/ 66 h 69"/>
                <a:gd name="T10" fmla="*/ 33 w 64"/>
                <a:gd name="T11" fmla="*/ 69 h 69"/>
                <a:gd name="T12" fmla="*/ 49 w 64"/>
                <a:gd name="T13" fmla="*/ 59 h 69"/>
                <a:gd name="T14" fmla="*/ 61 w 64"/>
                <a:gd name="T15" fmla="*/ 40 h 69"/>
                <a:gd name="T16" fmla="*/ 64 w 64"/>
                <a:gd name="T17" fmla="*/ 21 h 69"/>
                <a:gd name="T18" fmla="*/ 52 w 64"/>
                <a:gd name="T19" fmla="*/ 2 h 69"/>
                <a:gd name="T20" fmla="*/ 35 w 64"/>
                <a:gd name="T21" fmla="*/ 0 h 69"/>
                <a:gd name="T22" fmla="*/ 21 w 64"/>
                <a:gd name="T23" fmla="*/ 2 h 69"/>
                <a:gd name="T24" fmla="*/ 16 w 64"/>
                <a:gd name="T25" fmla="*/ 5 h 69"/>
                <a:gd name="T26" fmla="*/ 16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6" y="5"/>
                  </a:moveTo>
                  <a:lnTo>
                    <a:pt x="4" y="14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6" y="66"/>
                  </a:lnTo>
                  <a:lnTo>
                    <a:pt x="33" y="69"/>
                  </a:lnTo>
                  <a:lnTo>
                    <a:pt x="49" y="59"/>
                  </a:lnTo>
                  <a:lnTo>
                    <a:pt x="61" y="40"/>
                  </a:lnTo>
                  <a:lnTo>
                    <a:pt x="64" y="21"/>
                  </a:lnTo>
                  <a:lnTo>
                    <a:pt x="52" y="2"/>
                  </a:lnTo>
                  <a:lnTo>
                    <a:pt x="35" y="0"/>
                  </a:lnTo>
                  <a:lnTo>
                    <a:pt x="21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8" name="Freeform 200"/>
            <p:cNvSpPr>
              <a:spLocks/>
            </p:cNvSpPr>
            <p:nvPr/>
          </p:nvSpPr>
          <p:spPr bwMode="auto">
            <a:xfrm>
              <a:off x="5473" y="10651"/>
              <a:ext cx="52" cy="55"/>
            </a:xfrm>
            <a:custGeom>
              <a:avLst/>
              <a:gdLst>
                <a:gd name="T0" fmla="*/ 19 w 65"/>
                <a:gd name="T1" fmla="*/ 5 h 69"/>
                <a:gd name="T2" fmla="*/ 5 w 65"/>
                <a:gd name="T3" fmla="*/ 14 h 69"/>
                <a:gd name="T4" fmla="*/ 0 w 65"/>
                <a:gd name="T5" fmla="*/ 33 h 69"/>
                <a:gd name="T6" fmla="*/ 5 w 65"/>
                <a:gd name="T7" fmla="*/ 50 h 69"/>
                <a:gd name="T8" fmla="*/ 19 w 65"/>
                <a:gd name="T9" fmla="*/ 67 h 69"/>
                <a:gd name="T10" fmla="*/ 34 w 65"/>
                <a:gd name="T11" fmla="*/ 69 h 69"/>
                <a:gd name="T12" fmla="*/ 50 w 65"/>
                <a:gd name="T13" fmla="*/ 62 h 69"/>
                <a:gd name="T14" fmla="*/ 62 w 65"/>
                <a:gd name="T15" fmla="*/ 43 h 69"/>
                <a:gd name="T16" fmla="*/ 65 w 65"/>
                <a:gd name="T17" fmla="*/ 24 h 69"/>
                <a:gd name="T18" fmla="*/ 57 w 65"/>
                <a:gd name="T19" fmla="*/ 10 h 69"/>
                <a:gd name="T20" fmla="*/ 53 w 65"/>
                <a:gd name="T21" fmla="*/ 5 h 69"/>
                <a:gd name="T22" fmla="*/ 43 w 65"/>
                <a:gd name="T23" fmla="*/ 0 h 69"/>
                <a:gd name="T24" fmla="*/ 36 w 65"/>
                <a:gd name="T25" fmla="*/ 0 h 69"/>
                <a:gd name="T26" fmla="*/ 24 w 65"/>
                <a:gd name="T27" fmla="*/ 2 h 69"/>
                <a:gd name="T28" fmla="*/ 19 w 65"/>
                <a:gd name="T29" fmla="*/ 5 h 69"/>
                <a:gd name="T30" fmla="*/ 19 w 65"/>
                <a:gd name="T31" fmla="*/ 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69"/>
                <a:gd name="T50" fmla="*/ 65 w 65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69">
                  <a:moveTo>
                    <a:pt x="19" y="5"/>
                  </a:moveTo>
                  <a:lnTo>
                    <a:pt x="5" y="14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19" y="67"/>
                  </a:lnTo>
                  <a:lnTo>
                    <a:pt x="34" y="69"/>
                  </a:lnTo>
                  <a:lnTo>
                    <a:pt x="50" y="62"/>
                  </a:lnTo>
                  <a:lnTo>
                    <a:pt x="62" y="43"/>
                  </a:lnTo>
                  <a:lnTo>
                    <a:pt x="65" y="24"/>
                  </a:lnTo>
                  <a:lnTo>
                    <a:pt x="57" y="10"/>
                  </a:lnTo>
                  <a:lnTo>
                    <a:pt x="53" y="5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19" name="Freeform 201"/>
            <p:cNvSpPr>
              <a:spLocks/>
            </p:cNvSpPr>
            <p:nvPr/>
          </p:nvSpPr>
          <p:spPr bwMode="auto">
            <a:xfrm>
              <a:off x="5604" y="10702"/>
              <a:ext cx="52" cy="56"/>
            </a:xfrm>
            <a:custGeom>
              <a:avLst/>
              <a:gdLst>
                <a:gd name="T0" fmla="*/ 17 w 64"/>
                <a:gd name="T1" fmla="*/ 5 h 69"/>
                <a:gd name="T2" fmla="*/ 3 w 64"/>
                <a:gd name="T3" fmla="*/ 15 h 69"/>
                <a:gd name="T4" fmla="*/ 0 w 64"/>
                <a:gd name="T5" fmla="*/ 34 h 69"/>
                <a:gd name="T6" fmla="*/ 5 w 64"/>
                <a:gd name="T7" fmla="*/ 50 h 69"/>
                <a:gd name="T8" fmla="*/ 17 w 64"/>
                <a:gd name="T9" fmla="*/ 67 h 69"/>
                <a:gd name="T10" fmla="*/ 33 w 64"/>
                <a:gd name="T11" fmla="*/ 69 h 69"/>
                <a:gd name="T12" fmla="*/ 52 w 64"/>
                <a:gd name="T13" fmla="*/ 62 h 69"/>
                <a:gd name="T14" fmla="*/ 62 w 64"/>
                <a:gd name="T15" fmla="*/ 43 h 69"/>
                <a:gd name="T16" fmla="*/ 64 w 64"/>
                <a:gd name="T17" fmla="*/ 24 h 69"/>
                <a:gd name="T18" fmla="*/ 52 w 64"/>
                <a:gd name="T19" fmla="*/ 5 h 69"/>
                <a:gd name="T20" fmla="*/ 38 w 64"/>
                <a:gd name="T21" fmla="*/ 0 h 69"/>
                <a:gd name="T22" fmla="*/ 22 w 64"/>
                <a:gd name="T23" fmla="*/ 3 h 69"/>
                <a:gd name="T24" fmla="*/ 17 w 64"/>
                <a:gd name="T25" fmla="*/ 5 h 69"/>
                <a:gd name="T26" fmla="*/ 17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7" y="5"/>
                  </a:moveTo>
                  <a:lnTo>
                    <a:pt x="3" y="15"/>
                  </a:lnTo>
                  <a:lnTo>
                    <a:pt x="0" y="34"/>
                  </a:lnTo>
                  <a:lnTo>
                    <a:pt x="5" y="50"/>
                  </a:lnTo>
                  <a:lnTo>
                    <a:pt x="17" y="67"/>
                  </a:lnTo>
                  <a:lnTo>
                    <a:pt x="33" y="69"/>
                  </a:lnTo>
                  <a:lnTo>
                    <a:pt x="52" y="62"/>
                  </a:lnTo>
                  <a:lnTo>
                    <a:pt x="62" y="43"/>
                  </a:lnTo>
                  <a:lnTo>
                    <a:pt x="64" y="24"/>
                  </a:lnTo>
                  <a:lnTo>
                    <a:pt x="52" y="5"/>
                  </a:lnTo>
                  <a:lnTo>
                    <a:pt x="38" y="0"/>
                  </a:lnTo>
                  <a:lnTo>
                    <a:pt x="22" y="3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0" name="Freeform 202"/>
            <p:cNvSpPr>
              <a:spLocks/>
            </p:cNvSpPr>
            <p:nvPr/>
          </p:nvSpPr>
          <p:spPr bwMode="auto">
            <a:xfrm>
              <a:off x="5737" y="10754"/>
              <a:ext cx="52" cy="56"/>
            </a:xfrm>
            <a:custGeom>
              <a:avLst/>
              <a:gdLst>
                <a:gd name="T0" fmla="*/ 17 w 65"/>
                <a:gd name="T1" fmla="*/ 4 h 69"/>
                <a:gd name="T2" fmla="*/ 3 w 65"/>
                <a:gd name="T3" fmla="*/ 16 h 69"/>
                <a:gd name="T4" fmla="*/ 0 w 65"/>
                <a:gd name="T5" fmla="*/ 35 h 69"/>
                <a:gd name="T6" fmla="*/ 5 w 65"/>
                <a:gd name="T7" fmla="*/ 50 h 69"/>
                <a:gd name="T8" fmla="*/ 17 w 65"/>
                <a:gd name="T9" fmla="*/ 66 h 69"/>
                <a:gd name="T10" fmla="*/ 31 w 65"/>
                <a:gd name="T11" fmla="*/ 69 h 69"/>
                <a:gd name="T12" fmla="*/ 50 w 65"/>
                <a:gd name="T13" fmla="*/ 62 h 69"/>
                <a:gd name="T14" fmla="*/ 62 w 65"/>
                <a:gd name="T15" fmla="*/ 42 h 69"/>
                <a:gd name="T16" fmla="*/ 65 w 65"/>
                <a:gd name="T17" fmla="*/ 23 h 69"/>
                <a:gd name="T18" fmla="*/ 50 w 65"/>
                <a:gd name="T19" fmla="*/ 4 h 69"/>
                <a:gd name="T20" fmla="*/ 34 w 65"/>
                <a:gd name="T21" fmla="*/ 0 h 69"/>
                <a:gd name="T22" fmla="*/ 22 w 65"/>
                <a:gd name="T23" fmla="*/ 2 h 69"/>
                <a:gd name="T24" fmla="*/ 17 w 65"/>
                <a:gd name="T25" fmla="*/ 4 h 69"/>
                <a:gd name="T26" fmla="*/ 17 w 65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9"/>
                <a:gd name="T44" fmla="*/ 65 w 65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9">
                  <a:moveTo>
                    <a:pt x="17" y="4"/>
                  </a:moveTo>
                  <a:lnTo>
                    <a:pt x="3" y="16"/>
                  </a:lnTo>
                  <a:lnTo>
                    <a:pt x="0" y="35"/>
                  </a:lnTo>
                  <a:lnTo>
                    <a:pt x="5" y="50"/>
                  </a:lnTo>
                  <a:lnTo>
                    <a:pt x="17" y="66"/>
                  </a:lnTo>
                  <a:lnTo>
                    <a:pt x="31" y="69"/>
                  </a:lnTo>
                  <a:lnTo>
                    <a:pt x="50" y="62"/>
                  </a:lnTo>
                  <a:lnTo>
                    <a:pt x="62" y="42"/>
                  </a:lnTo>
                  <a:lnTo>
                    <a:pt x="65" y="23"/>
                  </a:lnTo>
                  <a:lnTo>
                    <a:pt x="50" y="4"/>
                  </a:lnTo>
                  <a:lnTo>
                    <a:pt x="34" y="0"/>
                  </a:lnTo>
                  <a:lnTo>
                    <a:pt x="22" y="2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1" name="Freeform 203"/>
            <p:cNvSpPr>
              <a:spLocks/>
            </p:cNvSpPr>
            <p:nvPr/>
          </p:nvSpPr>
          <p:spPr bwMode="auto">
            <a:xfrm>
              <a:off x="5868" y="10806"/>
              <a:ext cx="52" cy="55"/>
            </a:xfrm>
            <a:custGeom>
              <a:avLst/>
              <a:gdLst>
                <a:gd name="T0" fmla="*/ 17 w 64"/>
                <a:gd name="T1" fmla="*/ 5 h 69"/>
                <a:gd name="T2" fmla="*/ 3 w 64"/>
                <a:gd name="T3" fmla="*/ 17 h 69"/>
                <a:gd name="T4" fmla="*/ 0 w 64"/>
                <a:gd name="T5" fmla="*/ 36 h 69"/>
                <a:gd name="T6" fmla="*/ 5 w 64"/>
                <a:gd name="T7" fmla="*/ 50 h 69"/>
                <a:gd name="T8" fmla="*/ 17 w 64"/>
                <a:gd name="T9" fmla="*/ 67 h 69"/>
                <a:gd name="T10" fmla="*/ 33 w 64"/>
                <a:gd name="T11" fmla="*/ 69 h 69"/>
                <a:gd name="T12" fmla="*/ 50 w 64"/>
                <a:gd name="T13" fmla="*/ 62 h 69"/>
                <a:gd name="T14" fmla="*/ 62 w 64"/>
                <a:gd name="T15" fmla="*/ 45 h 69"/>
                <a:gd name="T16" fmla="*/ 64 w 64"/>
                <a:gd name="T17" fmla="*/ 24 h 69"/>
                <a:gd name="T18" fmla="*/ 50 w 64"/>
                <a:gd name="T19" fmla="*/ 5 h 69"/>
                <a:gd name="T20" fmla="*/ 36 w 64"/>
                <a:gd name="T21" fmla="*/ 0 h 69"/>
                <a:gd name="T22" fmla="*/ 22 w 64"/>
                <a:gd name="T23" fmla="*/ 2 h 69"/>
                <a:gd name="T24" fmla="*/ 17 w 64"/>
                <a:gd name="T25" fmla="*/ 5 h 69"/>
                <a:gd name="T26" fmla="*/ 17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7" y="5"/>
                  </a:moveTo>
                  <a:lnTo>
                    <a:pt x="3" y="17"/>
                  </a:lnTo>
                  <a:lnTo>
                    <a:pt x="0" y="36"/>
                  </a:lnTo>
                  <a:lnTo>
                    <a:pt x="5" y="50"/>
                  </a:lnTo>
                  <a:lnTo>
                    <a:pt x="17" y="67"/>
                  </a:lnTo>
                  <a:lnTo>
                    <a:pt x="33" y="69"/>
                  </a:lnTo>
                  <a:lnTo>
                    <a:pt x="50" y="62"/>
                  </a:lnTo>
                  <a:lnTo>
                    <a:pt x="62" y="45"/>
                  </a:lnTo>
                  <a:lnTo>
                    <a:pt x="64" y="24"/>
                  </a:lnTo>
                  <a:lnTo>
                    <a:pt x="50" y="5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2" name="Freeform 204"/>
            <p:cNvSpPr>
              <a:spLocks/>
            </p:cNvSpPr>
            <p:nvPr/>
          </p:nvSpPr>
          <p:spPr bwMode="auto">
            <a:xfrm>
              <a:off x="6000" y="10857"/>
              <a:ext cx="53" cy="57"/>
            </a:xfrm>
            <a:custGeom>
              <a:avLst/>
              <a:gdLst>
                <a:gd name="T0" fmla="*/ 17 w 67"/>
                <a:gd name="T1" fmla="*/ 5 h 72"/>
                <a:gd name="T2" fmla="*/ 5 w 67"/>
                <a:gd name="T3" fmla="*/ 17 h 72"/>
                <a:gd name="T4" fmla="*/ 0 w 67"/>
                <a:gd name="T5" fmla="*/ 36 h 72"/>
                <a:gd name="T6" fmla="*/ 5 w 67"/>
                <a:gd name="T7" fmla="*/ 50 h 72"/>
                <a:gd name="T8" fmla="*/ 17 w 67"/>
                <a:gd name="T9" fmla="*/ 69 h 72"/>
                <a:gd name="T10" fmla="*/ 33 w 67"/>
                <a:gd name="T11" fmla="*/ 72 h 72"/>
                <a:gd name="T12" fmla="*/ 52 w 67"/>
                <a:gd name="T13" fmla="*/ 62 h 72"/>
                <a:gd name="T14" fmla="*/ 64 w 67"/>
                <a:gd name="T15" fmla="*/ 45 h 72"/>
                <a:gd name="T16" fmla="*/ 67 w 67"/>
                <a:gd name="T17" fmla="*/ 24 h 72"/>
                <a:gd name="T18" fmla="*/ 52 w 67"/>
                <a:gd name="T19" fmla="*/ 5 h 72"/>
                <a:gd name="T20" fmla="*/ 36 w 67"/>
                <a:gd name="T21" fmla="*/ 0 h 72"/>
                <a:gd name="T22" fmla="*/ 21 w 67"/>
                <a:gd name="T23" fmla="*/ 3 h 72"/>
                <a:gd name="T24" fmla="*/ 17 w 67"/>
                <a:gd name="T25" fmla="*/ 5 h 72"/>
                <a:gd name="T26" fmla="*/ 17 w 67"/>
                <a:gd name="T27" fmla="*/ 5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72"/>
                <a:gd name="T44" fmla="*/ 67 w 67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72">
                  <a:moveTo>
                    <a:pt x="17" y="5"/>
                  </a:moveTo>
                  <a:lnTo>
                    <a:pt x="5" y="17"/>
                  </a:lnTo>
                  <a:lnTo>
                    <a:pt x="0" y="36"/>
                  </a:lnTo>
                  <a:lnTo>
                    <a:pt x="5" y="50"/>
                  </a:lnTo>
                  <a:lnTo>
                    <a:pt x="17" y="69"/>
                  </a:lnTo>
                  <a:lnTo>
                    <a:pt x="33" y="72"/>
                  </a:lnTo>
                  <a:lnTo>
                    <a:pt x="52" y="62"/>
                  </a:lnTo>
                  <a:lnTo>
                    <a:pt x="64" y="45"/>
                  </a:lnTo>
                  <a:lnTo>
                    <a:pt x="67" y="24"/>
                  </a:lnTo>
                  <a:lnTo>
                    <a:pt x="52" y="5"/>
                  </a:lnTo>
                  <a:lnTo>
                    <a:pt x="36" y="0"/>
                  </a:lnTo>
                  <a:lnTo>
                    <a:pt x="21" y="3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3" name="Freeform 205"/>
            <p:cNvSpPr>
              <a:spLocks/>
            </p:cNvSpPr>
            <p:nvPr/>
          </p:nvSpPr>
          <p:spPr bwMode="auto">
            <a:xfrm>
              <a:off x="5648" y="9623"/>
              <a:ext cx="53" cy="55"/>
            </a:xfrm>
            <a:custGeom>
              <a:avLst/>
              <a:gdLst>
                <a:gd name="T0" fmla="*/ 19 w 66"/>
                <a:gd name="T1" fmla="*/ 4 h 69"/>
                <a:gd name="T2" fmla="*/ 5 w 66"/>
                <a:gd name="T3" fmla="*/ 14 h 69"/>
                <a:gd name="T4" fmla="*/ 0 w 66"/>
                <a:gd name="T5" fmla="*/ 31 h 69"/>
                <a:gd name="T6" fmla="*/ 2 w 66"/>
                <a:gd name="T7" fmla="*/ 50 h 69"/>
                <a:gd name="T8" fmla="*/ 12 w 66"/>
                <a:gd name="T9" fmla="*/ 66 h 69"/>
                <a:gd name="T10" fmla="*/ 28 w 66"/>
                <a:gd name="T11" fmla="*/ 69 h 69"/>
                <a:gd name="T12" fmla="*/ 50 w 66"/>
                <a:gd name="T13" fmla="*/ 62 h 69"/>
                <a:gd name="T14" fmla="*/ 62 w 66"/>
                <a:gd name="T15" fmla="*/ 47 h 69"/>
                <a:gd name="T16" fmla="*/ 66 w 66"/>
                <a:gd name="T17" fmla="*/ 26 h 69"/>
                <a:gd name="T18" fmla="*/ 59 w 66"/>
                <a:gd name="T19" fmla="*/ 12 h 69"/>
                <a:gd name="T20" fmla="*/ 54 w 66"/>
                <a:gd name="T21" fmla="*/ 4 h 69"/>
                <a:gd name="T22" fmla="*/ 45 w 66"/>
                <a:gd name="T23" fmla="*/ 0 h 69"/>
                <a:gd name="T24" fmla="*/ 38 w 66"/>
                <a:gd name="T25" fmla="*/ 0 h 69"/>
                <a:gd name="T26" fmla="*/ 24 w 66"/>
                <a:gd name="T27" fmla="*/ 2 h 69"/>
                <a:gd name="T28" fmla="*/ 19 w 66"/>
                <a:gd name="T29" fmla="*/ 4 h 69"/>
                <a:gd name="T30" fmla="*/ 19 w 66"/>
                <a:gd name="T31" fmla="*/ 4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69"/>
                <a:gd name="T50" fmla="*/ 66 w 66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69">
                  <a:moveTo>
                    <a:pt x="19" y="4"/>
                  </a:moveTo>
                  <a:lnTo>
                    <a:pt x="5" y="14"/>
                  </a:lnTo>
                  <a:lnTo>
                    <a:pt x="0" y="31"/>
                  </a:lnTo>
                  <a:lnTo>
                    <a:pt x="2" y="50"/>
                  </a:lnTo>
                  <a:lnTo>
                    <a:pt x="12" y="66"/>
                  </a:lnTo>
                  <a:lnTo>
                    <a:pt x="28" y="69"/>
                  </a:lnTo>
                  <a:lnTo>
                    <a:pt x="50" y="62"/>
                  </a:lnTo>
                  <a:lnTo>
                    <a:pt x="62" y="47"/>
                  </a:lnTo>
                  <a:lnTo>
                    <a:pt x="66" y="26"/>
                  </a:lnTo>
                  <a:lnTo>
                    <a:pt x="59" y="12"/>
                  </a:lnTo>
                  <a:lnTo>
                    <a:pt x="54" y="4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4" name="Freeform 206"/>
            <p:cNvSpPr>
              <a:spLocks/>
            </p:cNvSpPr>
            <p:nvPr/>
          </p:nvSpPr>
          <p:spPr bwMode="auto">
            <a:xfrm>
              <a:off x="5776" y="9686"/>
              <a:ext cx="51" cy="55"/>
            </a:xfrm>
            <a:custGeom>
              <a:avLst/>
              <a:gdLst>
                <a:gd name="T0" fmla="*/ 19 w 64"/>
                <a:gd name="T1" fmla="*/ 5 h 69"/>
                <a:gd name="T2" fmla="*/ 5 w 64"/>
                <a:gd name="T3" fmla="*/ 15 h 69"/>
                <a:gd name="T4" fmla="*/ 0 w 64"/>
                <a:gd name="T5" fmla="*/ 31 h 69"/>
                <a:gd name="T6" fmla="*/ 2 w 64"/>
                <a:gd name="T7" fmla="*/ 50 h 69"/>
                <a:gd name="T8" fmla="*/ 14 w 64"/>
                <a:gd name="T9" fmla="*/ 67 h 69"/>
                <a:gd name="T10" fmla="*/ 31 w 64"/>
                <a:gd name="T11" fmla="*/ 69 h 69"/>
                <a:gd name="T12" fmla="*/ 47 w 64"/>
                <a:gd name="T13" fmla="*/ 62 h 69"/>
                <a:gd name="T14" fmla="*/ 59 w 64"/>
                <a:gd name="T15" fmla="*/ 48 h 69"/>
                <a:gd name="T16" fmla="*/ 64 w 64"/>
                <a:gd name="T17" fmla="*/ 26 h 69"/>
                <a:gd name="T18" fmla="*/ 57 w 64"/>
                <a:gd name="T19" fmla="*/ 12 h 69"/>
                <a:gd name="T20" fmla="*/ 52 w 64"/>
                <a:gd name="T21" fmla="*/ 5 h 69"/>
                <a:gd name="T22" fmla="*/ 43 w 64"/>
                <a:gd name="T23" fmla="*/ 0 h 69"/>
                <a:gd name="T24" fmla="*/ 36 w 64"/>
                <a:gd name="T25" fmla="*/ 0 h 69"/>
                <a:gd name="T26" fmla="*/ 24 w 64"/>
                <a:gd name="T27" fmla="*/ 3 h 69"/>
                <a:gd name="T28" fmla="*/ 19 w 64"/>
                <a:gd name="T29" fmla="*/ 5 h 69"/>
                <a:gd name="T30" fmla="*/ 19 w 64"/>
                <a:gd name="T31" fmla="*/ 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9"/>
                <a:gd name="T50" fmla="*/ 64 w 6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9">
                  <a:moveTo>
                    <a:pt x="19" y="5"/>
                  </a:moveTo>
                  <a:lnTo>
                    <a:pt x="5" y="15"/>
                  </a:lnTo>
                  <a:lnTo>
                    <a:pt x="0" y="31"/>
                  </a:lnTo>
                  <a:lnTo>
                    <a:pt x="2" y="50"/>
                  </a:lnTo>
                  <a:lnTo>
                    <a:pt x="14" y="67"/>
                  </a:lnTo>
                  <a:lnTo>
                    <a:pt x="31" y="69"/>
                  </a:lnTo>
                  <a:lnTo>
                    <a:pt x="47" y="62"/>
                  </a:lnTo>
                  <a:lnTo>
                    <a:pt x="59" y="48"/>
                  </a:lnTo>
                  <a:lnTo>
                    <a:pt x="64" y="26"/>
                  </a:lnTo>
                  <a:lnTo>
                    <a:pt x="57" y="12"/>
                  </a:lnTo>
                  <a:lnTo>
                    <a:pt x="52" y="5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4" y="3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5" name="Freeform 207"/>
            <p:cNvSpPr>
              <a:spLocks/>
            </p:cNvSpPr>
            <p:nvPr/>
          </p:nvSpPr>
          <p:spPr bwMode="auto">
            <a:xfrm>
              <a:off x="5903" y="9750"/>
              <a:ext cx="51" cy="54"/>
            </a:xfrm>
            <a:custGeom>
              <a:avLst/>
              <a:gdLst>
                <a:gd name="T0" fmla="*/ 17 w 64"/>
                <a:gd name="T1" fmla="*/ 3 h 67"/>
                <a:gd name="T2" fmla="*/ 5 w 64"/>
                <a:gd name="T3" fmla="*/ 12 h 67"/>
                <a:gd name="T4" fmla="*/ 0 w 64"/>
                <a:gd name="T5" fmla="*/ 29 h 67"/>
                <a:gd name="T6" fmla="*/ 2 w 64"/>
                <a:gd name="T7" fmla="*/ 45 h 67"/>
                <a:gd name="T8" fmla="*/ 12 w 64"/>
                <a:gd name="T9" fmla="*/ 64 h 67"/>
                <a:gd name="T10" fmla="*/ 28 w 64"/>
                <a:gd name="T11" fmla="*/ 67 h 67"/>
                <a:gd name="T12" fmla="*/ 47 w 64"/>
                <a:gd name="T13" fmla="*/ 60 h 67"/>
                <a:gd name="T14" fmla="*/ 59 w 64"/>
                <a:gd name="T15" fmla="*/ 43 h 67"/>
                <a:gd name="T16" fmla="*/ 64 w 64"/>
                <a:gd name="T17" fmla="*/ 24 h 67"/>
                <a:gd name="T18" fmla="*/ 52 w 64"/>
                <a:gd name="T19" fmla="*/ 5 h 67"/>
                <a:gd name="T20" fmla="*/ 36 w 64"/>
                <a:gd name="T21" fmla="*/ 0 h 67"/>
                <a:gd name="T22" fmla="*/ 21 w 64"/>
                <a:gd name="T23" fmla="*/ 0 h 67"/>
                <a:gd name="T24" fmla="*/ 17 w 64"/>
                <a:gd name="T25" fmla="*/ 3 h 67"/>
                <a:gd name="T26" fmla="*/ 17 w 64"/>
                <a:gd name="T27" fmla="*/ 3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7"/>
                <a:gd name="T44" fmla="*/ 64 w 64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7">
                  <a:moveTo>
                    <a:pt x="17" y="3"/>
                  </a:moveTo>
                  <a:lnTo>
                    <a:pt x="5" y="12"/>
                  </a:lnTo>
                  <a:lnTo>
                    <a:pt x="0" y="29"/>
                  </a:lnTo>
                  <a:lnTo>
                    <a:pt x="2" y="45"/>
                  </a:lnTo>
                  <a:lnTo>
                    <a:pt x="12" y="64"/>
                  </a:lnTo>
                  <a:lnTo>
                    <a:pt x="28" y="67"/>
                  </a:lnTo>
                  <a:lnTo>
                    <a:pt x="47" y="60"/>
                  </a:lnTo>
                  <a:lnTo>
                    <a:pt x="59" y="43"/>
                  </a:lnTo>
                  <a:lnTo>
                    <a:pt x="64" y="24"/>
                  </a:lnTo>
                  <a:lnTo>
                    <a:pt x="52" y="5"/>
                  </a:lnTo>
                  <a:lnTo>
                    <a:pt x="36" y="0"/>
                  </a:lnTo>
                  <a:lnTo>
                    <a:pt x="21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6" name="Freeform 208"/>
            <p:cNvSpPr>
              <a:spLocks/>
            </p:cNvSpPr>
            <p:nvPr/>
          </p:nvSpPr>
          <p:spPr bwMode="auto">
            <a:xfrm>
              <a:off x="6028" y="9814"/>
              <a:ext cx="53" cy="52"/>
            </a:xfrm>
            <a:custGeom>
              <a:avLst/>
              <a:gdLst>
                <a:gd name="T0" fmla="*/ 21 w 66"/>
                <a:gd name="T1" fmla="*/ 2 h 66"/>
                <a:gd name="T2" fmla="*/ 7 w 66"/>
                <a:gd name="T3" fmla="*/ 12 h 66"/>
                <a:gd name="T4" fmla="*/ 0 w 66"/>
                <a:gd name="T5" fmla="*/ 26 h 66"/>
                <a:gd name="T6" fmla="*/ 2 w 66"/>
                <a:gd name="T7" fmla="*/ 45 h 66"/>
                <a:gd name="T8" fmla="*/ 14 w 66"/>
                <a:gd name="T9" fmla="*/ 64 h 66"/>
                <a:gd name="T10" fmla="*/ 31 w 66"/>
                <a:gd name="T11" fmla="*/ 66 h 66"/>
                <a:gd name="T12" fmla="*/ 50 w 66"/>
                <a:gd name="T13" fmla="*/ 59 h 66"/>
                <a:gd name="T14" fmla="*/ 61 w 66"/>
                <a:gd name="T15" fmla="*/ 43 h 66"/>
                <a:gd name="T16" fmla="*/ 66 w 66"/>
                <a:gd name="T17" fmla="*/ 24 h 66"/>
                <a:gd name="T18" fmla="*/ 54 w 66"/>
                <a:gd name="T19" fmla="*/ 5 h 66"/>
                <a:gd name="T20" fmla="*/ 38 w 66"/>
                <a:gd name="T21" fmla="*/ 0 h 66"/>
                <a:gd name="T22" fmla="*/ 26 w 66"/>
                <a:gd name="T23" fmla="*/ 0 h 66"/>
                <a:gd name="T24" fmla="*/ 21 w 66"/>
                <a:gd name="T25" fmla="*/ 2 h 66"/>
                <a:gd name="T26" fmla="*/ 21 w 66"/>
                <a:gd name="T27" fmla="*/ 2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66"/>
                <a:gd name="T44" fmla="*/ 66 w 66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66">
                  <a:moveTo>
                    <a:pt x="21" y="2"/>
                  </a:moveTo>
                  <a:lnTo>
                    <a:pt x="7" y="12"/>
                  </a:lnTo>
                  <a:lnTo>
                    <a:pt x="0" y="26"/>
                  </a:lnTo>
                  <a:lnTo>
                    <a:pt x="2" y="45"/>
                  </a:lnTo>
                  <a:lnTo>
                    <a:pt x="14" y="64"/>
                  </a:lnTo>
                  <a:lnTo>
                    <a:pt x="31" y="66"/>
                  </a:lnTo>
                  <a:lnTo>
                    <a:pt x="50" y="59"/>
                  </a:lnTo>
                  <a:lnTo>
                    <a:pt x="61" y="43"/>
                  </a:lnTo>
                  <a:lnTo>
                    <a:pt x="66" y="24"/>
                  </a:lnTo>
                  <a:lnTo>
                    <a:pt x="54" y="5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7" name="Freeform 209"/>
            <p:cNvSpPr>
              <a:spLocks/>
            </p:cNvSpPr>
            <p:nvPr/>
          </p:nvSpPr>
          <p:spPr bwMode="auto">
            <a:xfrm>
              <a:off x="6157" y="9874"/>
              <a:ext cx="51" cy="56"/>
            </a:xfrm>
            <a:custGeom>
              <a:avLst/>
              <a:gdLst>
                <a:gd name="T0" fmla="*/ 17 w 64"/>
                <a:gd name="T1" fmla="*/ 5 h 69"/>
                <a:gd name="T2" fmla="*/ 5 w 64"/>
                <a:gd name="T3" fmla="*/ 12 h 69"/>
                <a:gd name="T4" fmla="*/ 0 w 64"/>
                <a:gd name="T5" fmla="*/ 28 h 69"/>
                <a:gd name="T6" fmla="*/ 2 w 64"/>
                <a:gd name="T7" fmla="*/ 48 h 69"/>
                <a:gd name="T8" fmla="*/ 12 w 64"/>
                <a:gd name="T9" fmla="*/ 67 h 69"/>
                <a:gd name="T10" fmla="*/ 29 w 64"/>
                <a:gd name="T11" fmla="*/ 69 h 69"/>
                <a:gd name="T12" fmla="*/ 48 w 64"/>
                <a:gd name="T13" fmla="*/ 62 h 69"/>
                <a:gd name="T14" fmla="*/ 59 w 64"/>
                <a:gd name="T15" fmla="*/ 45 h 69"/>
                <a:gd name="T16" fmla="*/ 64 w 64"/>
                <a:gd name="T17" fmla="*/ 24 h 69"/>
                <a:gd name="T18" fmla="*/ 57 w 64"/>
                <a:gd name="T19" fmla="*/ 12 h 69"/>
                <a:gd name="T20" fmla="*/ 52 w 64"/>
                <a:gd name="T21" fmla="*/ 5 h 69"/>
                <a:gd name="T22" fmla="*/ 43 w 64"/>
                <a:gd name="T23" fmla="*/ 0 h 69"/>
                <a:gd name="T24" fmla="*/ 36 w 64"/>
                <a:gd name="T25" fmla="*/ 0 h 69"/>
                <a:gd name="T26" fmla="*/ 21 w 64"/>
                <a:gd name="T27" fmla="*/ 2 h 69"/>
                <a:gd name="T28" fmla="*/ 17 w 64"/>
                <a:gd name="T29" fmla="*/ 5 h 69"/>
                <a:gd name="T30" fmla="*/ 17 w 64"/>
                <a:gd name="T31" fmla="*/ 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9"/>
                <a:gd name="T50" fmla="*/ 64 w 6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9">
                  <a:moveTo>
                    <a:pt x="17" y="5"/>
                  </a:moveTo>
                  <a:lnTo>
                    <a:pt x="5" y="12"/>
                  </a:lnTo>
                  <a:lnTo>
                    <a:pt x="0" y="28"/>
                  </a:lnTo>
                  <a:lnTo>
                    <a:pt x="2" y="48"/>
                  </a:lnTo>
                  <a:lnTo>
                    <a:pt x="12" y="67"/>
                  </a:lnTo>
                  <a:lnTo>
                    <a:pt x="29" y="69"/>
                  </a:lnTo>
                  <a:lnTo>
                    <a:pt x="48" y="62"/>
                  </a:lnTo>
                  <a:lnTo>
                    <a:pt x="59" y="45"/>
                  </a:lnTo>
                  <a:lnTo>
                    <a:pt x="64" y="24"/>
                  </a:lnTo>
                  <a:lnTo>
                    <a:pt x="57" y="12"/>
                  </a:lnTo>
                  <a:lnTo>
                    <a:pt x="52" y="5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8" name="Freeform 210"/>
            <p:cNvSpPr>
              <a:spLocks/>
            </p:cNvSpPr>
            <p:nvPr/>
          </p:nvSpPr>
          <p:spPr bwMode="auto">
            <a:xfrm>
              <a:off x="6283" y="9937"/>
              <a:ext cx="51" cy="53"/>
            </a:xfrm>
            <a:custGeom>
              <a:avLst/>
              <a:gdLst>
                <a:gd name="T0" fmla="*/ 19 w 64"/>
                <a:gd name="T1" fmla="*/ 3 h 67"/>
                <a:gd name="T2" fmla="*/ 5 w 64"/>
                <a:gd name="T3" fmla="*/ 12 h 67"/>
                <a:gd name="T4" fmla="*/ 0 w 64"/>
                <a:gd name="T5" fmla="*/ 29 h 67"/>
                <a:gd name="T6" fmla="*/ 2 w 64"/>
                <a:gd name="T7" fmla="*/ 48 h 67"/>
                <a:gd name="T8" fmla="*/ 14 w 64"/>
                <a:gd name="T9" fmla="*/ 67 h 67"/>
                <a:gd name="T10" fmla="*/ 31 w 64"/>
                <a:gd name="T11" fmla="*/ 67 h 67"/>
                <a:gd name="T12" fmla="*/ 47 w 64"/>
                <a:gd name="T13" fmla="*/ 62 h 67"/>
                <a:gd name="T14" fmla="*/ 62 w 64"/>
                <a:gd name="T15" fmla="*/ 46 h 67"/>
                <a:gd name="T16" fmla="*/ 64 w 64"/>
                <a:gd name="T17" fmla="*/ 24 h 67"/>
                <a:gd name="T18" fmla="*/ 57 w 64"/>
                <a:gd name="T19" fmla="*/ 10 h 67"/>
                <a:gd name="T20" fmla="*/ 52 w 64"/>
                <a:gd name="T21" fmla="*/ 3 h 67"/>
                <a:gd name="T22" fmla="*/ 43 w 64"/>
                <a:gd name="T23" fmla="*/ 0 h 67"/>
                <a:gd name="T24" fmla="*/ 38 w 64"/>
                <a:gd name="T25" fmla="*/ 0 h 67"/>
                <a:gd name="T26" fmla="*/ 24 w 64"/>
                <a:gd name="T27" fmla="*/ 0 h 67"/>
                <a:gd name="T28" fmla="*/ 19 w 64"/>
                <a:gd name="T29" fmla="*/ 3 h 67"/>
                <a:gd name="T30" fmla="*/ 19 w 64"/>
                <a:gd name="T31" fmla="*/ 3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67"/>
                <a:gd name="T50" fmla="*/ 64 w 64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67">
                  <a:moveTo>
                    <a:pt x="19" y="3"/>
                  </a:moveTo>
                  <a:lnTo>
                    <a:pt x="5" y="12"/>
                  </a:lnTo>
                  <a:lnTo>
                    <a:pt x="0" y="29"/>
                  </a:lnTo>
                  <a:lnTo>
                    <a:pt x="2" y="48"/>
                  </a:lnTo>
                  <a:lnTo>
                    <a:pt x="14" y="67"/>
                  </a:lnTo>
                  <a:lnTo>
                    <a:pt x="31" y="67"/>
                  </a:lnTo>
                  <a:lnTo>
                    <a:pt x="47" y="62"/>
                  </a:lnTo>
                  <a:lnTo>
                    <a:pt x="62" y="46"/>
                  </a:lnTo>
                  <a:lnTo>
                    <a:pt x="64" y="24"/>
                  </a:lnTo>
                  <a:lnTo>
                    <a:pt x="57" y="10"/>
                  </a:lnTo>
                  <a:lnTo>
                    <a:pt x="52" y="3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29" name="Freeform 211"/>
            <p:cNvSpPr>
              <a:spLocks/>
            </p:cNvSpPr>
            <p:nvPr/>
          </p:nvSpPr>
          <p:spPr bwMode="auto">
            <a:xfrm>
              <a:off x="6410" y="9998"/>
              <a:ext cx="53" cy="56"/>
            </a:xfrm>
            <a:custGeom>
              <a:avLst/>
              <a:gdLst>
                <a:gd name="T0" fmla="*/ 19 w 66"/>
                <a:gd name="T1" fmla="*/ 2 h 69"/>
                <a:gd name="T2" fmla="*/ 7 w 66"/>
                <a:gd name="T3" fmla="*/ 12 h 69"/>
                <a:gd name="T4" fmla="*/ 0 w 66"/>
                <a:gd name="T5" fmla="*/ 31 h 69"/>
                <a:gd name="T6" fmla="*/ 2 w 66"/>
                <a:gd name="T7" fmla="*/ 50 h 69"/>
                <a:gd name="T8" fmla="*/ 14 w 66"/>
                <a:gd name="T9" fmla="*/ 66 h 69"/>
                <a:gd name="T10" fmla="*/ 31 w 66"/>
                <a:gd name="T11" fmla="*/ 69 h 69"/>
                <a:gd name="T12" fmla="*/ 50 w 66"/>
                <a:gd name="T13" fmla="*/ 62 h 69"/>
                <a:gd name="T14" fmla="*/ 62 w 66"/>
                <a:gd name="T15" fmla="*/ 47 h 69"/>
                <a:gd name="T16" fmla="*/ 66 w 66"/>
                <a:gd name="T17" fmla="*/ 26 h 69"/>
                <a:gd name="T18" fmla="*/ 59 w 66"/>
                <a:gd name="T19" fmla="*/ 12 h 69"/>
                <a:gd name="T20" fmla="*/ 54 w 66"/>
                <a:gd name="T21" fmla="*/ 4 h 69"/>
                <a:gd name="T22" fmla="*/ 45 w 66"/>
                <a:gd name="T23" fmla="*/ 0 h 69"/>
                <a:gd name="T24" fmla="*/ 38 w 66"/>
                <a:gd name="T25" fmla="*/ 0 h 69"/>
                <a:gd name="T26" fmla="*/ 24 w 66"/>
                <a:gd name="T27" fmla="*/ 0 h 69"/>
                <a:gd name="T28" fmla="*/ 19 w 66"/>
                <a:gd name="T29" fmla="*/ 2 h 69"/>
                <a:gd name="T30" fmla="*/ 19 w 66"/>
                <a:gd name="T31" fmla="*/ 2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69"/>
                <a:gd name="T50" fmla="*/ 66 w 66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69">
                  <a:moveTo>
                    <a:pt x="19" y="2"/>
                  </a:moveTo>
                  <a:lnTo>
                    <a:pt x="7" y="12"/>
                  </a:lnTo>
                  <a:lnTo>
                    <a:pt x="0" y="31"/>
                  </a:lnTo>
                  <a:lnTo>
                    <a:pt x="2" y="50"/>
                  </a:lnTo>
                  <a:lnTo>
                    <a:pt x="14" y="66"/>
                  </a:lnTo>
                  <a:lnTo>
                    <a:pt x="31" y="69"/>
                  </a:lnTo>
                  <a:lnTo>
                    <a:pt x="50" y="62"/>
                  </a:lnTo>
                  <a:lnTo>
                    <a:pt x="62" y="47"/>
                  </a:lnTo>
                  <a:lnTo>
                    <a:pt x="66" y="26"/>
                  </a:lnTo>
                  <a:lnTo>
                    <a:pt x="59" y="12"/>
                  </a:lnTo>
                  <a:lnTo>
                    <a:pt x="54" y="4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0" name="Freeform 212"/>
            <p:cNvSpPr>
              <a:spLocks/>
            </p:cNvSpPr>
            <p:nvPr/>
          </p:nvSpPr>
          <p:spPr bwMode="auto">
            <a:xfrm>
              <a:off x="2881" y="8071"/>
              <a:ext cx="51" cy="55"/>
            </a:xfrm>
            <a:custGeom>
              <a:avLst/>
              <a:gdLst>
                <a:gd name="T0" fmla="*/ 14 w 64"/>
                <a:gd name="T1" fmla="*/ 5 h 69"/>
                <a:gd name="T2" fmla="*/ 2 w 64"/>
                <a:gd name="T3" fmla="*/ 12 h 69"/>
                <a:gd name="T4" fmla="*/ 0 w 64"/>
                <a:gd name="T5" fmla="*/ 31 h 69"/>
                <a:gd name="T6" fmla="*/ 4 w 64"/>
                <a:gd name="T7" fmla="*/ 47 h 69"/>
                <a:gd name="T8" fmla="*/ 14 w 64"/>
                <a:gd name="T9" fmla="*/ 66 h 69"/>
                <a:gd name="T10" fmla="*/ 31 w 64"/>
                <a:gd name="T11" fmla="*/ 69 h 69"/>
                <a:gd name="T12" fmla="*/ 50 w 64"/>
                <a:gd name="T13" fmla="*/ 59 h 69"/>
                <a:gd name="T14" fmla="*/ 61 w 64"/>
                <a:gd name="T15" fmla="*/ 40 h 69"/>
                <a:gd name="T16" fmla="*/ 64 w 64"/>
                <a:gd name="T17" fmla="*/ 19 h 69"/>
                <a:gd name="T18" fmla="*/ 50 w 64"/>
                <a:gd name="T19" fmla="*/ 2 h 69"/>
                <a:gd name="T20" fmla="*/ 33 w 64"/>
                <a:gd name="T21" fmla="*/ 0 h 69"/>
                <a:gd name="T22" fmla="*/ 19 w 64"/>
                <a:gd name="T23" fmla="*/ 2 h 69"/>
                <a:gd name="T24" fmla="*/ 14 w 64"/>
                <a:gd name="T25" fmla="*/ 5 h 69"/>
                <a:gd name="T26" fmla="*/ 14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4" y="5"/>
                  </a:moveTo>
                  <a:lnTo>
                    <a:pt x="2" y="12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4" y="66"/>
                  </a:lnTo>
                  <a:lnTo>
                    <a:pt x="31" y="69"/>
                  </a:lnTo>
                  <a:lnTo>
                    <a:pt x="50" y="59"/>
                  </a:lnTo>
                  <a:lnTo>
                    <a:pt x="61" y="40"/>
                  </a:lnTo>
                  <a:lnTo>
                    <a:pt x="64" y="19"/>
                  </a:lnTo>
                  <a:lnTo>
                    <a:pt x="50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1" name="Freeform 213"/>
            <p:cNvSpPr>
              <a:spLocks/>
            </p:cNvSpPr>
            <p:nvPr/>
          </p:nvSpPr>
          <p:spPr bwMode="auto">
            <a:xfrm>
              <a:off x="2763" y="8058"/>
              <a:ext cx="53" cy="55"/>
            </a:xfrm>
            <a:custGeom>
              <a:avLst/>
              <a:gdLst>
                <a:gd name="T0" fmla="*/ 19 w 67"/>
                <a:gd name="T1" fmla="*/ 5 h 69"/>
                <a:gd name="T2" fmla="*/ 5 w 67"/>
                <a:gd name="T3" fmla="*/ 14 h 69"/>
                <a:gd name="T4" fmla="*/ 0 w 67"/>
                <a:gd name="T5" fmla="*/ 31 h 69"/>
                <a:gd name="T6" fmla="*/ 5 w 67"/>
                <a:gd name="T7" fmla="*/ 48 h 69"/>
                <a:gd name="T8" fmla="*/ 19 w 67"/>
                <a:gd name="T9" fmla="*/ 67 h 69"/>
                <a:gd name="T10" fmla="*/ 34 w 67"/>
                <a:gd name="T11" fmla="*/ 69 h 69"/>
                <a:gd name="T12" fmla="*/ 53 w 67"/>
                <a:gd name="T13" fmla="*/ 60 h 69"/>
                <a:gd name="T14" fmla="*/ 65 w 67"/>
                <a:gd name="T15" fmla="*/ 41 h 69"/>
                <a:gd name="T16" fmla="*/ 67 w 67"/>
                <a:gd name="T17" fmla="*/ 22 h 69"/>
                <a:gd name="T18" fmla="*/ 53 w 67"/>
                <a:gd name="T19" fmla="*/ 2 h 69"/>
                <a:gd name="T20" fmla="*/ 38 w 67"/>
                <a:gd name="T21" fmla="*/ 0 h 69"/>
                <a:gd name="T22" fmla="*/ 24 w 67"/>
                <a:gd name="T23" fmla="*/ 2 h 69"/>
                <a:gd name="T24" fmla="*/ 19 w 67"/>
                <a:gd name="T25" fmla="*/ 5 h 69"/>
                <a:gd name="T26" fmla="*/ 19 w 67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69"/>
                <a:gd name="T44" fmla="*/ 67 w 67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69">
                  <a:moveTo>
                    <a:pt x="19" y="5"/>
                  </a:moveTo>
                  <a:lnTo>
                    <a:pt x="5" y="14"/>
                  </a:lnTo>
                  <a:lnTo>
                    <a:pt x="0" y="31"/>
                  </a:lnTo>
                  <a:lnTo>
                    <a:pt x="5" y="48"/>
                  </a:lnTo>
                  <a:lnTo>
                    <a:pt x="19" y="67"/>
                  </a:lnTo>
                  <a:lnTo>
                    <a:pt x="34" y="69"/>
                  </a:lnTo>
                  <a:lnTo>
                    <a:pt x="53" y="60"/>
                  </a:lnTo>
                  <a:lnTo>
                    <a:pt x="65" y="41"/>
                  </a:lnTo>
                  <a:lnTo>
                    <a:pt x="67" y="22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2" name="Freeform 214"/>
            <p:cNvSpPr>
              <a:spLocks/>
            </p:cNvSpPr>
            <p:nvPr/>
          </p:nvSpPr>
          <p:spPr bwMode="auto">
            <a:xfrm>
              <a:off x="2642" y="8050"/>
              <a:ext cx="51" cy="56"/>
            </a:xfrm>
            <a:custGeom>
              <a:avLst/>
              <a:gdLst>
                <a:gd name="T0" fmla="*/ 19 w 64"/>
                <a:gd name="T1" fmla="*/ 4 h 69"/>
                <a:gd name="T2" fmla="*/ 4 w 64"/>
                <a:gd name="T3" fmla="*/ 16 h 69"/>
                <a:gd name="T4" fmla="*/ 0 w 64"/>
                <a:gd name="T5" fmla="*/ 33 h 69"/>
                <a:gd name="T6" fmla="*/ 4 w 64"/>
                <a:gd name="T7" fmla="*/ 50 h 69"/>
                <a:gd name="T8" fmla="*/ 19 w 64"/>
                <a:gd name="T9" fmla="*/ 66 h 69"/>
                <a:gd name="T10" fmla="*/ 35 w 64"/>
                <a:gd name="T11" fmla="*/ 69 h 69"/>
                <a:gd name="T12" fmla="*/ 49 w 64"/>
                <a:gd name="T13" fmla="*/ 61 h 69"/>
                <a:gd name="T14" fmla="*/ 61 w 64"/>
                <a:gd name="T15" fmla="*/ 42 h 69"/>
                <a:gd name="T16" fmla="*/ 64 w 64"/>
                <a:gd name="T17" fmla="*/ 23 h 69"/>
                <a:gd name="T18" fmla="*/ 52 w 64"/>
                <a:gd name="T19" fmla="*/ 4 h 69"/>
                <a:gd name="T20" fmla="*/ 38 w 64"/>
                <a:gd name="T21" fmla="*/ 0 h 69"/>
                <a:gd name="T22" fmla="*/ 23 w 64"/>
                <a:gd name="T23" fmla="*/ 2 h 69"/>
                <a:gd name="T24" fmla="*/ 19 w 64"/>
                <a:gd name="T25" fmla="*/ 4 h 69"/>
                <a:gd name="T26" fmla="*/ 19 w 64"/>
                <a:gd name="T27" fmla="*/ 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9" y="4"/>
                  </a:moveTo>
                  <a:lnTo>
                    <a:pt x="4" y="16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9" y="66"/>
                  </a:lnTo>
                  <a:lnTo>
                    <a:pt x="35" y="69"/>
                  </a:lnTo>
                  <a:lnTo>
                    <a:pt x="49" y="61"/>
                  </a:lnTo>
                  <a:lnTo>
                    <a:pt x="61" y="42"/>
                  </a:lnTo>
                  <a:lnTo>
                    <a:pt x="64" y="23"/>
                  </a:lnTo>
                  <a:lnTo>
                    <a:pt x="52" y="4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3" name="Freeform 215"/>
            <p:cNvSpPr>
              <a:spLocks/>
            </p:cNvSpPr>
            <p:nvPr/>
          </p:nvSpPr>
          <p:spPr bwMode="auto">
            <a:xfrm>
              <a:off x="2520" y="8044"/>
              <a:ext cx="53" cy="55"/>
            </a:xfrm>
            <a:custGeom>
              <a:avLst/>
              <a:gdLst>
                <a:gd name="T0" fmla="*/ 16 w 66"/>
                <a:gd name="T1" fmla="*/ 5 h 69"/>
                <a:gd name="T2" fmla="*/ 4 w 66"/>
                <a:gd name="T3" fmla="*/ 15 h 69"/>
                <a:gd name="T4" fmla="*/ 0 w 66"/>
                <a:gd name="T5" fmla="*/ 34 h 69"/>
                <a:gd name="T6" fmla="*/ 4 w 66"/>
                <a:gd name="T7" fmla="*/ 48 h 69"/>
                <a:gd name="T8" fmla="*/ 16 w 66"/>
                <a:gd name="T9" fmla="*/ 67 h 69"/>
                <a:gd name="T10" fmla="*/ 33 w 66"/>
                <a:gd name="T11" fmla="*/ 69 h 69"/>
                <a:gd name="T12" fmla="*/ 52 w 66"/>
                <a:gd name="T13" fmla="*/ 60 h 69"/>
                <a:gd name="T14" fmla="*/ 64 w 66"/>
                <a:gd name="T15" fmla="*/ 41 h 69"/>
                <a:gd name="T16" fmla="*/ 66 w 66"/>
                <a:gd name="T17" fmla="*/ 22 h 69"/>
                <a:gd name="T18" fmla="*/ 52 w 66"/>
                <a:gd name="T19" fmla="*/ 3 h 69"/>
                <a:gd name="T20" fmla="*/ 35 w 66"/>
                <a:gd name="T21" fmla="*/ 0 h 69"/>
                <a:gd name="T22" fmla="*/ 21 w 66"/>
                <a:gd name="T23" fmla="*/ 3 h 69"/>
                <a:gd name="T24" fmla="*/ 16 w 66"/>
                <a:gd name="T25" fmla="*/ 5 h 69"/>
                <a:gd name="T26" fmla="*/ 16 w 66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69"/>
                <a:gd name="T44" fmla="*/ 66 w 66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69">
                  <a:moveTo>
                    <a:pt x="16" y="5"/>
                  </a:moveTo>
                  <a:lnTo>
                    <a:pt x="4" y="15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16" y="67"/>
                  </a:lnTo>
                  <a:lnTo>
                    <a:pt x="33" y="69"/>
                  </a:lnTo>
                  <a:lnTo>
                    <a:pt x="52" y="60"/>
                  </a:lnTo>
                  <a:lnTo>
                    <a:pt x="64" y="41"/>
                  </a:lnTo>
                  <a:lnTo>
                    <a:pt x="66" y="22"/>
                  </a:lnTo>
                  <a:lnTo>
                    <a:pt x="52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4" name="Freeform 216"/>
            <p:cNvSpPr>
              <a:spLocks/>
            </p:cNvSpPr>
            <p:nvPr/>
          </p:nvSpPr>
          <p:spPr bwMode="auto">
            <a:xfrm>
              <a:off x="2406" y="8018"/>
              <a:ext cx="54" cy="55"/>
            </a:xfrm>
            <a:custGeom>
              <a:avLst/>
              <a:gdLst>
                <a:gd name="T0" fmla="*/ 19 w 67"/>
                <a:gd name="T1" fmla="*/ 5 h 69"/>
                <a:gd name="T2" fmla="*/ 5 w 67"/>
                <a:gd name="T3" fmla="*/ 14 h 69"/>
                <a:gd name="T4" fmla="*/ 0 w 67"/>
                <a:gd name="T5" fmla="*/ 33 h 69"/>
                <a:gd name="T6" fmla="*/ 5 w 67"/>
                <a:gd name="T7" fmla="*/ 50 h 69"/>
                <a:gd name="T8" fmla="*/ 19 w 67"/>
                <a:gd name="T9" fmla="*/ 67 h 69"/>
                <a:gd name="T10" fmla="*/ 33 w 67"/>
                <a:gd name="T11" fmla="*/ 69 h 69"/>
                <a:gd name="T12" fmla="*/ 52 w 67"/>
                <a:gd name="T13" fmla="*/ 62 h 69"/>
                <a:gd name="T14" fmla="*/ 64 w 67"/>
                <a:gd name="T15" fmla="*/ 43 h 69"/>
                <a:gd name="T16" fmla="*/ 67 w 67"/>
                <a:gd name="T17" fmla="*/ 22 h 69"/>
                <a:gd name="T18" fmla="*/ 52 w 67"/>
                <a:gd name="T19" fmla="*/ 5 h 69"/>
                <a:gd name="T20" fmla="*/ 36 w 67"/>
                <a:gd name="T21" fmla="*/ 0 h 69"/>
                <a:gd name="T22" fmla="*/ 24 w 67"/>
                <a:gd name="T23" fmla="*/ 2 h 69"/>
                <a:gd name="T24" fmla="*/ 19 w 67"/>
                <a:gd name="T25" fmla="*/ 5 h 69"/>
                <a:gd name="T26" fmla="*/ 19 w 67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69"/>
                <a:gd name="T44" fmla="*/ 67 w 67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69">
                  <a:moveTo>
                    <a:pt x="19" y="5"/>
                  </a:moveTo>
                  <a:lnTo>
                    <a:pt x="5" y="14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19" y="67"/>
                  </a:lnTo>
                  <a:lnTo>
                    <a:pt x="33" y="69"/>
                  </a:lnTo>
                  <a:lnTo>
                    <a:pt x="52" y="62"/>
                  </a:lnTo>
                  <a:lnTo>
                    <a:pt x="64" y="43"/>
                  </a:lnTo>
                  <a:lnTo>
                    <a:pt x="67" y="22"/>
                  </a:lnTo>
                  <a:lnTo>
                    <a:pt x="52" y="5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5" name="Freeform 217"/>
            <p:cNvSpPr>
              <a:spLocks/>
            </p:cNvSpPr>
            <p:nvPr/>
          </p:nvSpPr>
          <p:spPr bwMode="auto">
            <a:xfrm>
              <a:off x="2319" y="7978"/>
              <a:ext cx="51" cy="55"/>
            </a:xfrm>
            <a:custGeom>
              <a:avLst/>
              <a:gdLst>
                <a:gd name="T0" fmla="*/ 17 w 64"/>
                <a:gd name="T1" fmla="*/ 5 h 69"/>
                <a:gd name="T2" fmla="*/ 5 w 64"/>
                <a:gd name="T3" fmla="*/ 14 h 69"/>
                <a:gd name="T4" fmla="*/ 0 w 64"/>
                <a:gd name="T5" fmla="*/ 33 h 69"/>
                <a:gd name="T6" fmla="*/ 5 w 64"/>
                <a:gd name="T7" fmla="*/ 50 h 69"/>
                <a:gd name="T8" fmla="*/ 17 w 64"/>
                <a:gd name="T9" fmla="*/ 67 h 69"/>
                <a:gd name="T10" fmla="*/ 33 w 64"/>
                <a:gd name="T11" fmla="*/ 69 h 69"/>
                <a:gd name="T12" fmla="*/ 50 w 64"/>
                <a:gd name="T13" fmla="*/ 60 h 69"/>
                <a:gd name="T14" fmla="*/ 62 w 64"/>
                <a:gd name="T15" fmla="*/ 43 h 69"/>
                <a:gd name="T16" fmla="*/ 64 w 64"/>
                <a:gd name="T17" fmla="*/ 22 h 69"/>
                <a:gd name="T18" fmla="*/ 52 w 64"/>
                <a:gd name="T19" fmla="*/ 2 h 69"/>
                <a:gd name="T20" fmla="*/ 36 w 64"/>
                <a:gd name="T21" fmla="*/ 0 h 69"/>
                <a:gd name="T22" fmla="*/ 21 w 64"/>
                <a:gd name="T23" fmla="*/ 2 h 69"/>
                <a:gd name="T24" fmla="*/ 17 w 64"/>
                <a:gd name="T25" fmla="*/ 5 h 69"/>
                <a:gd name="T26" fmla="*/ 17 w 64"/>
                <a:gd name="T27" fmla="*/ 5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69"/>
                <a:gd name="T44" fmla="*/ 64 w 64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69">
                  <a:moveTo>
                    <a:pt x="17" y="5"/>
                  </a:moveTo>
                  <a:lnTo>
                    <a:pt x="5" y="14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17" y="67"/>
                  </a:lnTo>
                  <a:lnTo>
                    <a:pt x="33" y="69"/>
                  </a:lnTo>
                  <a:lnTo>
                    <a:pt x="50" y="60"/>
                  </a:lnTo>
                  <a:lnTo>
                    <a:pt x="62" y="43"/>
                  </a:lnTo>
                  <a:lnTo>
                    <a:pt x="64" y="22"/>
                  </a:lnTo>
                  <a:lnTo>
                    <a:pt x="52" y="2"/>
                  </a:lnTo>
                  <a:lnTo>
                    <a:pt x="36" y="0"/>
                  </a:lnTo>
                  <a:lnTo>
                    <a:pt x="2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O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236" name="Rectangle 218"/>
            <p:cNvSpPr>
              <a:spLocks noChangeArrowheads="1"/>
            </p:cNvSpPr>
            <p:nvPr/>
          </p:nvSpPr>
          <p:spPr bwMode="auto">
            <a:xfrm>
              <a:off x="4827" y="8541"/>
              <a:ext cx="28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 b="1">
                  <a:solidFill>
                    <a:srgbClr val="FF0000"/>
                  </a:solidFill>
                  <a:latin typeface="Century Gothic" pitchFamily="34" charset="0"/>
                </a:rPr>
                <a:t>MEJORAMIENTO CONTINUO</a:t>
              </a:r>
            </a:p>
            <a:p>
              <a:endParaRPr lang="es-ES" sz="120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37" name="WordArt 219"/>
          <p:cNvSpPr>
            <a:spLocks noChangeArrowheads="1" noChangeShapeType="1" noTextEdit="1"/>
          </p:cNvSpPr>
          <p:nvPr/>
        </p:nvSpPr>
        <p:spPr bwMode="auto">
          <a:xfrm>
            <a:off x="2916238" y="6623050"/>
            <a:ext cx="3327400" cy="40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CO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PROCESOS DE APOYO</a:t>
            </a:r>
          </a:p>
        </p:txBody>
      </p:sp>
      <p:sp>
        <p:nvSpPr>
          <p:cNvPr id="238" name="WordArt 220"/>
          <p:cNvSpPr>
            <a:spLocks noChangeArrowheads="1" noChangeShapeType="1" noTextEdit="1"/>
          </p:cNvSpPr>
          <p:nvPr/>
        </p:nvSpPr>
        <p:spPr bwMode="auto">
          <a:xfrm>
            <a:off x="4716463" y="1077913"/>
            <a:ext cx="3327400" cy="40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CO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PROCESOS MISIONALES</a:t>
            </a:r>
          </a:p>
        </p:txBody>
      </p:sp>
      <p:pic>
        <p:nvPicPr>
          <p:cNvPr id="239" name="Picture 2" descr="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384" y="123825"/>
            <a:ext cx="2071687" cy="7397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0" name="216 CuadroTexto"/>
          <p:cNvSpPr txBox="1"/>
          <p:nvPr/>
        </p:nvSpPr>
        <p:spPr>
          <a:xfrm>
            <a:off x="214282" y="71414"/>
            <a:ext cx="535785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MAPA DE PROCESOS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7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http://www.asocars.org.co/Archivos/image/mapa%20procesos%20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8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ectrohuila.com.co/Portals/0/Iconos/calid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111</Words>
  <Application>Microsoft Office PowerPoint</Application>
  <PresentationFormat>Presentación en pantalla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Times New Roman</vt:lpstr>
      <vt:lpstr>Tema de Office</vt:lpstr>
      <vt:lpstr>Presentación de PowerPoint</vt:lpstr>
      <vt:lpstr>MAPA DE PROCESO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Ocampo (Diseñador Comunicaciones)</dc:creator>
  <cp:lastModifiedBy>JUAN OCAMPO</cp:lastModifiedBy>
  <cp:revision>41</cp:revision>
  <dcterms:created xsi:type="dcterms:W3CDTF">2014-04-24T18:38:30Z</dcterms:created>
  <dcterms:modified xsi:type="dcterms:W3CDTF">2015-11-16T14:50:06Z</dcterms:modified>
</cp:coreProperties>
</file>