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E3631-A9E6-46B9-9682-83D94AD63613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613EF-DBE9-400D-9E6B-8522837FA4E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128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7"/>
            <a:ext cx="9144000" cy="684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42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71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70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502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446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47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67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725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294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23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79092-0F99-415D-AEFB-61A130D14DF4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E3019-D939-4CAC-A08C-3C0267CA18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535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Cx5av1vOG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7"/>
            <a:ext cx="9144000" cy="684478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034880" y="3792940"/>
            <a:ext cx="5109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Curso: Control de la Producción</a:t>
            </a:r>
          </a:p>
          <a:p>
            <a:r>
              <a:rPr lang="es-ES" sz="2400" b="1" dirty="0" smtClean="0"/>
              <a:t>Docente: Juan David Ocampo Vásquez</a:t>
            </a:r>
          </a:p>
        </p:txBody>
      </p:sp>
    </p:spTree>
    <p:extLst>
      <p:ext uri="{BB962C8B-B14F-4D97-AF65-F5344CB8AC3E}">
        <p14:creationId xmlns:p14="http://schemas.microsoft.com/office/powerpoint/2010/main" val="203410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4" y="116632"/>
            <a:ext cx="7241619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s-CO" sz="4000" dirty="0" smtClean="0"/>
              <a:t>Cuestionario: Administración de materiales y controles de producción.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412776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necesario para producir bienes y servicios?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En las empresas primarias, secundarias o terciarias ¿en qué se está trabajando constantemente?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¿En qué consiste la administración de materiales?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¿Cuáles son y cómo se describen las diferentes definiciones para administración de materiales?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¿Desde donde van los materiales en toda la empresa y cómo se llama a este movimiento?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el embotellamiento de producción?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son materias primas?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son materiales en proceso?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son materiales </a:t>
            </a:r>
            <a:r>
              <a:rPr lang="es-CO" dirty="0" err="1" smtClean="0"/>
              <a:t>semiacabados</a:t>
            </a:r>
            <a:r>
              <a:rPr lang="es-CO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son materiales acabados?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son productos acabados?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¿Qué es y qué debe especificar la programación de materiales?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 smtClean="0"/>
              <a:t>¿Cuál es el objetivo y finalidad del área de compras?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-5323" y="6300609"/>
            <a:ext cx="914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Fuente: Chiavenato, Idalberto (1994). Iniciación a la administración de la producción. Mc Graw Hill. México. Páginas 107 a 147. 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36523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3" y="260648"/>
            <a:ext cx="64008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Cuestionario: Planeación y control de la producción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70080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4"/>
            </a:pPr>
            <a:r>
              <a:rPr lang="es-CO" dirty="0" smtClean="0"/>
              <a:t>¿Cuáles son los sinónimos de controlar?</a:t>
            </a:r>
          </a:p>
          <a:p>
            <a:pPr marL="342900" indent="-342900">
              <a:buFont typeface="+mj-lt"/>
              <a:buAutoNum type="arabicPeriod" startAt="14"/>
            </a:pPr>
            <a:r>
              <a:rPr lang="es-CO" dirty="0" smtClean="0"/>
              <a:t>¿Qué es el control en la función administrativa?</a:t>
            </a:r>
          </a:p>
          <a:p>
            <a:pPr marL="342900" indent="-342900">
              <a:buFont typeface="+mj-lt"/>
              <a:buAutoNum type="arabicPeriod" startAt="14"/>
            </a:pPr>
            <a:r>
              <a:rPr lang="es-CO" dirty="0" smtClean="0"/>
              <a:t>¿Cuáles son las finalidades y la importancia del control?</a:t>
            </a:r>
          </a:p>
          <a:p>
            <a:pPr marL="342900" indent="-342900">
              <a:buFont typeface="+mj-lt"/>
              <a:buAutoNum type="arabicPeriod" startAt="14"/>
            </a:pPr>
            <a:r>
              <a:rPr lang="es-CO" dirty="0" smtClean="0"/>
              <a:t>¿Cuáles son y cómo se definen las cuatro fases del control?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-5323" y="6300609"/>
            <a:ext cx="914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Fuente: Chiavenato, Idalberto (1994). Iniciación a la administración de la producción. Mc Graw Hill. México. Páginas 107 a 147. 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134656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-5323" y="260648"/>
            <a:ext cx="64008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Cuestionario: Planeación y control de la producción</a:t>
            </a:r>
            <a:endParaRPr lang="es-CO" sz="4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323528" y="1700808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son las necesidades brutas, NB?</a:t>
            </a:r>
          </a:p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son las existencias, EX?</a:t>
            </a:r>
          </a:p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son los pedidos pendientes, PP?</a:t>
            </a:r>
          </a:p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son necesidades netas, NN?</a:t>
            </a:r>
          </a:p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son recepciones pendientes, RP?</a:t>
            </a:r>
          </a:p>
          <a:p>
            <a:pPr marL="342900" indent="-342900">
              <a:buFont typeface="+mj-lt"/>
              <a:buAutoNum type="arabicPeriod" startAt="18"/>
            </a:pPr>
            <a:r>
              <a:rPr lang="es-CO" dirty="0" smtClean="0"/>
              <a:t>¿Qué es el lanzamiento de pedidos?</a:t>
            </a:r>
            <a:endParaRPr lang="es-CO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-28207" y="5229200"/>
            <a:ext cx="9149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Fuente: </a:t>
            </a:r>
            <a:r>
              <a:rPr lang="es-CO" sz="1600" dirty="0" smtClean="0"/>
              <a:t>Mira S, Ignacio (2013). </a:t>
            </a:r>
            <a:r>
              <a:rPr lang="es-CO" sz="1600" dirty="0"/>
              <a:t>Técnicas de Cálculo </a:t>
            </a:r>
            <a:r>
              <a:rPr lang="es-CO" sz="1600" dirty="0" smtClean="0"/>
              <a:t>MRP, </a:t>
            </a:r>
            <a:r>
              <a:rPr lang="es-CO" sz="1600" dirty="0"/>
              <a:t> Sistemas de Producción y Fabricación</a:t>
            </a:r>
            <a:r>
              <a:rPr lang="es-CO" sz="1600" dirty="0" smtClean="0"/>
              <a:t>. </a:t>
            </a:r>
            <a:r>
              <a:rPr lang="es-CO" sz="1600" dirty="0"/>
              <a:t>Universidad Miguel Hernández de Elche</a:t>
            </a:r>
            <a:r>
              <a:rPr lang="es-CO" sz="1600" dirty="0" smtClean="0"/>
              <a:t>. Consultado </a:t>
            </a:r>
            <a:r>
              <a:rPr lang="es-CO" sz="1600" dirty="0"/>
              <a:t>en Noviembre 12 de 2015 en la URL: </a:t>
            </a:r>
            <a:r>
              <a:rPr lang="es-CO" sz="1600" dirty="0">
                <a:hlinkClick r:id="rId2"/>
              </a:rPr>
              <a:t>https://</a:t>
            </a:r>
            <a:r>
              <a:rPr lang="es-CO" sz="1600" dirty="0" smtClean="0">
                <a:hlinkClick r:id="rId2"/>
              </a:rPr>
              <a:t>www.youtube.com/watch?v=xCx5av1vOG8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638117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329</Words>
  <Application>Microsoft Office PowerPoint</Application>
  <PresentationFormat>Presentación en pantalla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Presentación de PowerPoint</vt:lpstr>
      <vt:lpstr>Cuestionario: Administración de materiales y controles de producción.</vt:lpstr>
      <vt:lpstr>Cuestionario: Planeación y control de la producción</vt:lpstr>
      <vt:lpstr>Cuestionario: Planeación y control de la producción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Ocampo (Diseñador Comunicaciones)</dc:creator>
  <cp:lastModifiedBy>JUAN OCAMPO</cp:lastModifiedBy>
  <cp:revision>54</cp:revision>
  <dcterms:created xsi:type="dcterms:W3CDTF">2014-04-24T18:38:30Z</dcterms:created>
  <dcterms:modified xsi:type="dcterms:W3CDTF">2015-11-16T13:28:44Z</dcterms:modified>
</cp:coreProperties>
</file>