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E3631-A9E6-46B9-9682-83D94AD63613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613EF-DBE9-400D-9E6B-8522837FA4E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1283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07"/>
            <a:ext cx="9144000" cy="684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5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142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271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570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502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446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47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967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725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294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23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79092-0F99-415D-AEFB-61A130D14DF4}" type="datetimeFigureOut">
              <a:rPr lang="es-CO" smtClean="0"/>
              <a:t>15/11/2015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535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0IhvjKyOJ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07"/>
            <a:ext cx="9144000" cy="684478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034880" y="3792940"/>
            <a:ext cx="5109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Curso: </a:t>
            </a:r>
            <a:r>
              <a:rPr lang="es-ES" sz="2400" b="1" dirty="0" smtClean="0"/>
              <a:t>Gerencia </a:t>
            </a:r>
            <a:r>
              <a:rPr lang="es-ES" sz="2400" b="1" dirty="0" smtClean="0"/>
              <a:t>de la Producción</a:t>
            </a:r>
          </a:p>
          <a:p>
            <a:r>
              <a:rPr lang="es-ES" sz="2400" b="1" dirty="0" smtClean="0"/>
              <a:t>Docente: Juan David Ocampo Vásquez</a:t>
            </a:r>
          </a:p>
        </p:txBody>
      </p:sp>
    </p:spTree>
    <p:extLst>
      <p:ext uri="{BB962C8B-B14F-4D97-AF65-F5344CB8AC3E}">
        <p14:creationId xmlns:p14="http://schemas.microsoft.com/office/powerpoint/2010/main" val="203410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-5323" y="260648"/>
            <a:ext cx="6400800" cy="1470025"/>
          </a:xfrm>
        </p:spPr>
        <p:txBody>
          <a:bodyPr>
            <a:normAutofit/>
          </a:bodyPr>
          <a:lstStyle/>
          <a:p>
            <a:r>
              <a:rPr lang="es-CO" sz="4000" dirty="0" smtClean="0"/>
              <a:t>Cuestionario: Planeación y control de la producción</a:t>
            </a:r>
            <a:endParaRPr lang="es-CO" sz="4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323528" y="1556792"/>
            <a:ext cx="85689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dice el sentido común?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riesgo ayudan a reducir los modelos explícitos, basados en principios de la teoría general de sistemas?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los objetivo que cumplen los modelos explícitos? Y ¿Cómo se explican?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¿Quién debe elaborar los modelos explícitos?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¿Cómo se desarrollan los modelos explícitos?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¿Cómo está definida la competitividad en el documento?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¿Quiénes son los competidores potenciales?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y cómo se definen los factores extrínsecos, intrínsecos e intangibles?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las componentes del trípode del cambio estratégico? Y ¿cómo se explican o relacionan con la empresa o negocio?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y cómo se asocian con los componentes de competitividad, las cinco preguntas claves para el cambio estratégico?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¿Cómo se define y que significa la estrategia emergente?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y cómo se definen los sentidos de las estrategias de los factores que forman cada uno de los cinco componentes del trípode del cambio?</a:t>
            </a:r>
            <a:endParaRPr lang="es-CO" dirty="0" smtClean="0"/>
          </a:p>
        </p:txBody>
      </p:sp>
      <p:sp>
        <p:nvSpPr>
          <p:cNvPr id="5" name="CuadroTexto 4"/>
          <p:cNvSpPr txBox="1"/>
          <p:nvPr/>
        </p:nvSpPr>
        <p:spPr>
          <a:xfrm>
            <a:off x="0" y="63621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Fuente: </a:t>
            </a:r>
            <a:r>
              <a:rPr lang="es-CO" sz="1400" dirty="0" err="1" smtClean="0"/>
              <a:t>Alvarez</a:t>
            </a:r>
            <a:r>
              <a:rPr lang="es-CO" sz="1400" dirty="0" smtClean="0"/>
              <a:t> F, José C (2006).Dirección por implicaciones (DPI), el cambio estratégico para competir en la sociedad del conocimiento. Editorial Pirámide. Madrid, España. Página </a:t>
            </a:r>
            <a:r>
              <a:rPr lang="es-CO" sz="1400" dirty="0" smtClean="0"/>
              <a:t>230 </a:t>
            </a:r>
            <a:r>
              <a:rPr lang="es-CO" sz="1400" dirty="0" smtClean="0"/>
              <a:t>a </a:t>
            </a:r>
            <a:r>
              <a:rPr lang="es-CO" sz="1400" dirty="0" smtClean="0"/>
              <a:t>259</a:t>
            </a:r>
            <a:r>
              <a:rPr lang="es-CO" sz="1400" dirty="0" smtClean="0"/>
              <a:t>.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36523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-5323" y="260648"/>
            <a:ext cx="6400800" cy="1470025"/>
          </a:xfrm>
        </p:spPr>
        <p:txBody>
          <a:bodyPr>
            <a:normAutofit/>
          </a:bodyPr>
          <a:lstStyle/>
          <a:p>
            <a:r>
              <a:rPr lang="es-CO" sz="4000" dirty="0" smtClean="0"/>
              <a:t>Cuestionario: Planeación y control de la producción</a:t>
            </a:r>
            <a:endParaRPr lang="es-CO" sz="4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323528" y="1700808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3"/>
            </a:pPr>
            <a:r>
              <a:rPr lang="es-CO" dirty="0" smtClean="0"/>
              <a:t>¿</a:t>
            </a:r>
            <a:r>
              <a:rPr lang="es-CO" dirty="0" smtClean="0"/>
              <a:t>Cuáles son los intangibles que lleva incorporado el producto de el negocio Zara?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s-CO" dirty="0" smtClean="0"/>
              <a:t>¿El proceso de cambio estratégico que integra? ¿Cuál es función de la integración?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s-CO" dirty="0" smtClean="0"/>
              <a:t>¿Cómo se definen y </a:t>
            </a:r>
            <a:r>
              <a:rPr lang="es-CO" dirty="0" smtClean="0"/>
              <a:t>qué elementos forman los factores general y específico, que pueden suponer amenazas y oportunidades para la empresa?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s-CO" dirty="0" smtClean="0"/>
              <a:t>¿Cuáles son los factores asociados a la cultura de la empresa y cuales son las componentes de la misma, para la gestión del cambio?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s-CO" dirty="0"/>
              <a:t>¿Cuáles son los factores asociados </a:t>
            </a:r>
            <a:r>
              <a:rPr lang="es-CO" dirty="0" smtClean="0"/>
              <a:t>al negocio desarrollado y cuáles </a:t>
            </a:r>
            <a:r>
              <a:rPr lang="es-CO" dirty="0"/>
              <a:t>son las componentes </a:t>
            </a:r>
            <a:r>
              <a:rPr lang="es-CO" dirty="0" smtClean="0"/>
              <a:t>del mismo, </a:t>
            </a:r>
            <a:r>
              <a:rPr lang="es-CO" dirty="0"/>
              <a:t>para la gestión del cambio?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s-CO" dirty="0" smtClean="0"/>
              <a:t>En el sector bancario ¿Cuáles </a:t>
            </a:r>
            <a:r>
              <a:rPr lang="es-CO" dirty="0"/>
              <a:t>son los factores asociados al negocio </a:t>
            </a:r>
            <a:r>
              <a:rPr lang="es-CO" dirty="0" smtClean="0"/>
              <a:t>desarrollado, </a:t>
            </a:r>
            <a:r>
              <a:rPr lang="es-CO" dirty="0"/>
              <a:t>y </a:t>
            </a:r>
            <a:r>
              <a:rPr lang="es-CO" dirty="0" smtClean="0"/>
              <a:t>cuáles </a:t>
            </a:r>
            <a:r>
              <a:rPr lang="es-CO" dirty="0"/>
              <a:t>son las componentes del mismo, para la gestión del cambio?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s-CO" dirty="0"/>
              <a:t>¿Cuáles son los factores </a:t>
            </a:r>
            <a:r>
              <a:rPr lang="es-CO" dirty="0" smtClean="0"/>
              <a:t>que definen el soporte conque cuenta la empresa para desarrollar su negocio y </a:t>
            </a:r>
            <a:r>
              <a:rPr lang="es-CO" dirty="0"/>
              <a:t>cuáles son las componentes del mismo, para la gestión del cambio</a:t>
            </a:r>
            <a:r>
              <a:rPr lang="es-CO" dirty="0" smtClean="0"/>
              <a:t>?</a:t>
            </a:r>
            <a:endParaRPr lang="es-CO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0" y="63621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Fuente: </a:t>
            </a:r>
            <a:r>
              <a:rPr lang="es-CO" sz="1400" dirty="0" err="1" smtClean="0"/>
              <a:t>Alvarez</a:t>
            </a:r>
            <a:r>
              <a:rPr lang="es-CO" sz="1400" dirty="0" smtClean="0"/>
              <a:t> F, José C (2006).Dirección por implicaciones (DPI), el cambio estratégico para competir en la sociedad del conocimiento. Editorial Pirámide. Madrid, España. Página </a:t>
            </a:r>
            <a:r>
              <a:rPr lang="es-CO" sz="1400" dirty="0" smtClean="0"/>
              <a:t>230 </a:t>
            </a:r>
            <a:r>
              <a:rPr lang="es-CO" sz="1400" dirty="0" smtClean="0"/>
              <a:t>a </a:t>
            </a:r>
            <a:r>
              <a:rPr lang="es-CO" sz="1400" dirty="0" smtClean="0"/>
              <a:t>259</a:t>
            </a:r>
            <a:r>
              <a:rPr lang="es-CO" sz="1400" dirty="0" smtClean="0"/>
              <a:t>.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34656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-5323" y="260648"/>
            <a:ext cx="6400800" cy="1470025"/>
          </a:xfrm>
        </p:spPr>
        <p:txBody>
          <a:bodyPr>
            <a:normAutofit/>
          </a:bodyPr>
          <a:lstStyle/>
          <a:p>
            <a:r>
              <a:rPr lang="es-CO" sz="4000" dirty="0" smtClean="0"/>
              <a:t>Cuestionario: Planeación y control de la producción</a:t>
            </a:r>
            <a:endParaRPr lang="es-CO" sz="4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323528" y="1700808"/>
            <a:ext cx="85689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¿Qué es el BI y cuáles son los factores que la componen?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¿Qué se entiende por información y conocimiento?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¿Qué permite el CRM y el BI?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¿Cuáles son y cuáles son las componentes de los 3 tratamientos de los datos?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¿Qué aporta el BI a la empresa?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¿Cuáles y por qué se caracterizan los costos de implantación?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/>
              <a:t>¿</a:t>
            </a:r>
            <a:r>
              <a:rPr lang="es-CO" dirty="0" smtClean="0"/>
              <a:t>Qué es un cuadro de mando integral?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¿Cuáles son y cómo están definidos </a:t>
            </a:r>
            <a:r>
              <a:rPr lang="es-CO" dirty="0"/>
              <a:t>los usuarios </a:t>
            </a:r>
            <a:r>
              <a:rPr lang="es-CO" dirty="0" smtClean="0"/>
              <a:t>del BSC para el BI?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¿Cuáles son y como se definen las componentes del cuadro de mando integral?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¿Cómo se pondera y clasifica en el BSC?</a:t>
            </a:r>
          </a:p>
          <a:p>
            <a:pPr marL="342900" indent="-342900">
              <a:buFont typeface="+mj-lt"/>
              <a:buAutoNum type="arabicPeriod" startAt="20"/>
            </a:pPr>
            <a:r>
              <a:rPr lang="es-CO" dirty="0" smtClean="0"/>
              <a:t>¿Cómo se descomponen las perspectivas del BSC?</a:t>
            </a:r>
            <a:endParaRPr lang="es-CO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0" y="63621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Fuente: </a:t>
            </a:r>
            <a:r>
              <a:rPr lang="es-CO" sz="1400" dirty="0" smtClean="0"/>
              <a:t>Ocampo V, Juan D </a:t>
            </a:r>
            <a:r>
              <a:rPr lang="es-CO" sz="1400" dirty="0" smtClean="0"/>
              <a:t>(</a:t>
            </a:r>
            <a:r>
              <a:rPr lang="es-CO" sz="1400" dirty="0" smtClean="0"/>
              <a:t>2015).Compilación de BI y BSC Consultado en Noviembre 12 de 2015 en la URL</a:t>
            </a:r>
            <a:r>
              <a:rPr lang="es-CO" sz="1400" dirty="0"/>
              <a:t>: </a:t>
            </a:r>
            <a:r>
              <a:rPr lang="es-CO" sz="1400" dirty="0">
                <a:hlinkClick r:id="rId2"/>
              </a:rPr>
              <a:t>https://</a:t>
            </a:r>
            <a:r>
              <a:rPr lang="es-CO" sz="1400" dirty="0" smtClean="0">
                <a:hlinkClick r:id="rId2"/>
              </a:rPr>
              <a:t>www.youtube.com/watch?v=K0IhvjKyOJY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5912719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611</Words>
  <Application>Microsoft Office PowerPoint</Application>
  <PresentationFormat>Presentación en pantalla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de Office</vt:lpstr>
      <vt:lpstr>Presentación de PowerPoint</vt:lpstr>
      <vt:lpstr>Cuestionario: Planeación y control de la producción</vt:lpstr>
      <vt:lpstr>Cuestionario: Planeación y control de la producción</vt:lpstr>
      <vt:lpstr>Cuestionario: Planeación y control de la producción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Ocampo (Diseñador Comunicaciones)</dc:creator>
  <cp:lastModifiedBy>JUAN OCAMPO</cp:lastModifiedBy>
  <cp:revision>80</cp:revision>
  <dcterms:created xsi:type="dcterms:W3CDTF">2014-04-24T18:38:30Z</dcterms:created>
  <dcterms:modified xsi:type="dcterms:W3CDTF">2015-11-15T16:26:09Z</dcterms:modified>
</cp:coreProperties>
</file>